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4"/>
  </p:sldMasterIdLst>
  <p:notesMasterIdLst>
    <p:notesMasterId r:id="rId27"/>
  </p:notesMasterIdLst>
  <p:handoutMasterIdLst>
    <p:handoutMasterId r:id="rId28"/>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80" r:id="rId16"/>
    <p:sldId id="2585" r:id="rId17"/>
    <p:sldId id="2586" r:id="rId18"/>
    <p:sldId id="2572" r:id="rId19"/>
    <p:sldId id="2573" r:id="rId20"/>
    <p:sldId id="2574" r:id="rId21"/>
    <p:sldId id="2582" r:id="rId22"/>
    <p:sldId id="2583" r:id="rId23"/>
    <p:sldId id="2584" r:id="rId24"/>
    <p:sldId id="2576" r:id="rId25"/>
    <p:sldId id="2577" r:id="rId26"/>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ätigkeitsbericht 2025 – Verein Second Victim" id="{206F6494-2E47-4193-B137-A5FC40746B31}">
          <p14:sldIdLst>
            <p14:sldId id="2561"/>
          </p14:sldIdLst>
        </p14:section>
        <p14:section name="Vorwort" id="{0ACCB279-6BE2-43D4-92C2-A1110C2B6B6A}">
          <p14:sldIdLst>
            <p14:sldId id="2562"/>
            <p14:sldId id="2563"/>
          </p14:sldIdLst>
        </p14:section>
        <p14:section name="Organisatorische Weiterentwicklung" id="{45F1EC4C-1614-4AC8-BA5A-04886516E79D}">
          <p14:sldIdLst>
            <p14:sldId id="2564"/>
            <p14:sldId id="2565"/>
          </p14:sldIdLst>
        </p14:section>
        <p14:section name="Peer-Support und Ausbildung" id="{8E8DE8B2-EDB5-425A-889B-492E3CFEF59A}">
          <p14:sldIdLst>
            <p14:sldId id="2566"/>
            <p14:sldId id="2567"/>
          </p14:sldIdLst>
        </p14:section>
        <p14:section name="Forschung und Studien" id="{91950645-61D1-43B5-B94A-BE02EFBE0812}">
          <p14:sldIdLst>
            <p14:sldId id="2568"/>
            <p14:sldId id="2569"/>
          </p14:sldIdLst>
        </p14:section>
        <p14:section name="Veranstaltungen und Aktivitäten" id="{C9E4CC99-A694-4E03-85AB-ADB9E8CDFAB2}">
          <p14:sldIdLst>
            <p14:sldId id="2570"/>
            <p14:sldId id="2571"/>
            <p14:sldId id="2580"/>
            <p14:sldId id="2585"/>
            <p14:sldId id="2586"/>
          </p14:sldIdLst>
        </p14:section>
        <p14:section name="Kooperationen und Partnerschaften" id="{1A52C7B9-8788-4501-8A98-F3E377587BC2}">
          <p14:sldIdLst>
            <p14:sldId id="2572"/>
            <p14:sldId id="2573"/>
          </p14:sldIdLst>
        </p14:section>
        <p14:section name="Digitale Präsenz und Social Media" id="{2321403A-0BF0-4A30-863F-E510F65B184B}">
          <p14:sldIdLst>
            <p14:sldId id="2574"/>
            <p14:sldId id="2582"/>
            <p14:sldId id="2583"/>
            <p14:sldId id="2584"/>
          </p14:sldIdLst>
        </p14:section>
        <p14:section name="Ausblick 2026" id="{3A91D651-4FF2-4E85-ABCF-AEDD4D2F737D}">
          <p14:sldIdLst>
            <p14:sldId id="2576"/>
            <p14:sldId id="2577"/>
          </p14:sldIdLst>
        </p14:section>
        <p14:section name="Quellen" id="{33D05229-2826-4FDE-9757-0C82C959C2CF}">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56E64-8CCF-46C8-9FB6-C8D14DC5FAD0}" v="416" dt="2025-11-28T10:11:41.677"/>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a Höltinger" userId="437bed963d528c77" providerId="LiveId" clId="{379BADA6-DFE9-4478-BB45-EED79B9B93CD}"/>
    <pc:docChg chg="undo custSel addSld modSld modMainMaster modSection">
      <pc:chgData name="Ella Höltinger" userId="437bed963d528c77" providerId="LiveId" clId="{379BADA6-DFE9-4478-BB45-EED79B9B93CD}" dt="2025-11-28T10:11:41.677" v="490" actId="20577"/>
      <pc:docMkLst>
        <pc:docMk/>
      </pc:docMkLst>
      <pc:sldChg chg="addSp delSp modSp mod">
        <pc:chgData name="Ella Höltinger" userId="437bed963d528c77" providerId="LiveId" clId="{379BADA6-DFE9-4478-BB45-EED79B9B93CD}" dt="2025-11-28T09:35:34.453" v="3" actId="478"/>
        <pc:sldMkLst>
          <pc:docMk/>
          <pc:sldMk cId="3839873032" sldId="2561"/>
        </pc:sldMkLst>
        <pc:spChg chg="add del mod">
          <ac:chgData name="Ella Höltinger" userId="437bed963d528c77" providerId="LiveId" clId="{379BADA6-DFE9-4478-BB45-EED79B9B93CD}" dt="2025-11-28T09:35:34.453" v="3" actId="478"/>
          <ac:spMkLst>
            <pc:docMk/>
            <pc:sldMk cId="3839873032" sldId="2561"/>
            <ac:spMk id="4" creationId="{3E3BABD0-3EE8-3BE1-0592-86A365B434D6}"/>
          </ac:spMkLst>
        </pc:spChg>
      </pc:sldChg>
      <pc:sldChg chg="modSp">
        <pc:chgData name="Ella Höltinger" userId="437bed963d528c77" providerId="LiveId" clId="{379BADA6-DFE9-4478-BB45-EED79B9B93CD}" dt="2025-11-28T09:49:21.994" v="25" actId="2711"/>
        <pc:sldMkLst>
          <pc:docMk/>
          <pc:sldMk cId="2665378856" sldId="2570"/>
        </pc:sldMkLst>
        <pc:spChg chg="mod">
          <ac:chgData name="Ella Höltinger" userId="437bed963d528c77" providerId="LiveId" clId="{379BADA6-DFE9-4478-BB45-EED79B9B93CD}" dt="2025-11-28T09:49:21.994" v="25" actId="2711"/>
          <ac:spMkLst>
            <pc:docMk/>
            <pc:sldMk cId="2665378856" sldId="2570"/>
            <ac:spMk id="3" creationId="{20C0086A-3265-CEA4-2353-D2BB88B99629}"/>
          </ac:spMkLst>
        </pc:spChg>
      </pc:sldChg>
      <pc:sldChg chg="delSp modSp mod">
        <pc:chgData name="Ella Höltinger" userId="437bed963d528c77" providerId="LiveId" clId="{379BADA6-DFE9-4478-BB45-EED79B9B93CD}" dt="2025-11-28T09:49:53.668" v="27" actId="1076"/>
        <pc:sldMkLst>
          <pc:docMk/>
          <pc:sldMk cId="1170765893" sldId="2571"/>
        </pc:sldMkLst>
        <pc:spChg chg="del">
          <ac:chgData name="Ella Höltinger" userId="437bed963d528c77" providerId="LiveId" clId="{379BADA6-DFE9-4478-BB45-EED79B9B93CD}" dt="2025-11-28T09:49:31.897" v="26" actId="478"/>
          <ac:spMkLst>
            <pc:docMk/>
            <pc:sldMk cId="1170765893" sldId="2571"/>
            <ac:spMk id="3" creationId="{4D6834E0-FF2F-8DD0-5FEC-569268FB16FE}"/>
          </ac:spMkLst>
        </pc:spChg>
        <pc:graphicFrameChg chg="mod">
          <ac:chgData name="Ella Höltinger" userId="437bed963d528c77" providerId="LiveId" clId="{379BADA6-DFE9-4478-BB45-EED79B9B93CD}" dt="2025-11-28T09:49:53.668" v="27" actId="1076"/>
          <ac:graphicFrameMkLst>
            <pc:docMk/>
            <pc:sldMk cId="1170765893" sldId="2571"/>
            <ac:graphicFrameMk id="4" creationId="{78D868BB-B5E4-4324-9270-40721B5040D6}"/>
          </ac:graphicFrameMkLst>
        </pc:graphicFrameChg>
      </pc:sldChg>
      <pc:sldChg chg="modSp">
        <pc:chgData name="Ella Höltinger" userId="437bed963d528c77" providerId="LiveId" clId="{379BADA6-DFE9-4478-BB45-EED79B9B93CD}" dt="2025-11-28T09:50:59.520" v="33" actId="2711"/>
        <pc:sldMkLst>
          <pc:docMk/>
          <pc:sldMk cId="3361815909" sldId="2574"/>
        </pc:sldMkLst>
        <pc:spChg chg="mod">
          <ac:chgData name="Ella Höltinger" userId="437bed963d528c77" providerId="LiveId" clId="{379BADA6-DFE9-4478-BB45-EED79B9B93CD}" dt="2025-11-28T09:50:59.520" v="33" actId="2711"/>
          <ac:spMkLst>
            <pc:docMk/>
            <pc:sldMk cId="3361815909" sldId="2574"/>
            <ac:spMk id="3" creationId="{7952FFFA-D0F6-C24B-5500-1857EAAB214C}"/>
          </ac:spMkLst>
        </pc:spChg>
      </pc:sldChg>
      <pc:sldChg chg="modSp">
        <pc:chgData name="Ella Höltinger" userId="437bed963d528c77" providerId="LiveId" clId="{379BADA6-DFE9-4478-BB45-EED79B9B93CD}" dt="2025-11-28T09:50:42.844" v="32" actId="403"/>
        <pc:sldMkLst>
          <pc:docMk/>
          <pc:sldMk cId="2368641735" sldId="2580"/>
        </pc:sldMkLst>
        <pc:spChg chg="mod">
          <ac:chgData name="Ella Höltinger" userId="437bed963d528c77" providerId="LiveId" clId="{379BADA6-DFE9-4478-BB45-EED79B9B93CD}" dt="2025-11-28T09:50:42.844" v="32" actId="403"/>
          <ac:spMkLst>
            <pc:docMk/>
            <pc:sldMk cId="2368641735" sldId="2580"/>
            <ac:spMk id="3" creationId="{6554D181-5F87-1B47-DE13-DBDDCADA64EE}"/>
          </ac:spMkLst>
        </pc:spChg>
      </pc:sldChg>
      <pc:sldChg chg="modSp mod">
        <pc:chgData name="Ella Höltinger" userId="437bed963d528c77" providerId="LiveId" clId="{379BADA6-DFE9-4478-BB45-EED79B9B93CD}" dt="2025-11-28T09:51:26.754" v="36" actId="20577"/>
        <pc:sldMkLst>
          <pc:docMk/>
          <pc:sldMk cId="582764214" sldId="2582"/>
        </pc:sldMkLst>
        <pc:spChg chg="mod">
          <ac:chgData name="Ella Höltinger" userId="437bed963d528c77" providerId="LiveId" clId="{379BADA6-DFE9-4478-BB45-EED79B9B93CD}" dt="2025-11-28T09:51:08.698" v="34" actId="2711"/>
          <ac:spMkLst>
            <pc:docMk/>
            <pc:sldMk cId="582764214" sldId="2582"/>
            <ac:spMk id="3" creationId="{EC8D7B71-2221-750F-6AC1-7458FF70F978}"/>
          </ac:spMkLst>
        </pc:spChg>
        <pc:spChg chg="mod">
          <ac:chgData name="Ella Höltinger" userId="437bed963d528c77" providerId="LiveId" clId="{379BADA6-DFE9-4478-BB45-EED79B9B93CD}" dt="2025-11-28T09:51:26.754" v="36" actId="20577"/>
          <ac:spMkLst>
            <pc:docMk/>
            <pc:sldMk cId="582764214" sldId="2582"/>
            <ac:spMk id="10" creationId="{1EBFA06C-8739-EEE2-8692-3C5E20C4E414}"/>
          </ac:spMkLst>
        </pc:spChg>
      </pc:sldChg>
      <pc:sldChg chg="modSp">
        <pc:chgData name="Ella Höltinger" userId="437bed963d528c77" providerId="LiveId" clId="{379BADA6-DFE9-4478-BB45-EED79B9B93CD}" dt="2025-11-28T09:51:39.894" v="37" actId="2711"/>
        <pc:sldMkLst>
          <pc:docMk/>
          <pc:sldMk cId="149529176" sldId="2583"/>
        </pc:sldMkLst>
        <pc:spChg chg="mod">
          <ac:chgData name="Ella Höltinger" userId="437bed963d528c77" providerId="LiveId" clId="{379BADA6-DFE9-4478-BB45-EED79B9B93CD}" dt="2025-11-28T09:51:39.894" v="37" actId="2711"/>
          <ac:spMkLst>
            <pc:docMk/>
            <pc:sldMk cId="149529176" sldId="2583"/>
            <ac:spMk id="3" creationId="{0113C61D-3316-5C2E-199C-328870071BA2}"/>
          </ac:spMkLst>
        </pc:spChg>
      </pc:sldChg>
      <pc:sldChg chg="addSp modSp add mod">
        <pc:chgData name="Ella Höltinger" userId="437bed963d528c77" providerId="LiveId" clId="{379BADA6-DFE9-4478-BB45-EED79B9B93CD}" dt="2025-11-28T09:56:20.214" v="93" actId="1076"/>
        <pc:sldMkLst>
          <pc:docMk/>
          <pc:sldMk cId="2335654853" sldId="2584"/>
        </pc:sldMkLst>
        <pc:picChg chg="add mod ord">
          <ac:chgData name="Ella Höltinger" userId="437bed963d528c77" providerId="LiveId" clId="{379BADA6-DFE9-4478-BB45-EED79B9B93CD}" dt="2025-11-28T09:54:27.005" v="76" actId="14100"/>
          <ac:picMkLst>
            <pc:docMk/>
            <pc:sldMk cId="2335654853" sldId="2584"/>
            <ac:picMk id="4" creationId="{651028B7-12D1-3F4E-93C5-1808F61BF1CD}"/>
          </ac:picMkLst>
        </pc:picChg>
        <pc:picChg chg="add mod">
          <ac:chgData name="Ella Höltinger" userId="437bed963d528c77" providerId="LiveId" clId="{379BADA6-DFE9-4478-BB45-EED79B9B93CD}" dt="2025-11-28T09:56:15.185" v="91" actId="1076"/>
          <ac:picMkLst>
            <pc:docMk/>
            <pc:sldMk cId="2335654853" sldId="2584"/>
            <ac:picMk id="6" creationId="{533F3EDC-2F5E-4776-F8E7-322DAD0B8473}"/>
          </ac:picMkLst>
        </pc:picChg>
        <pc:picChg chg="add mod ord">
          <ac:chgData name="Ella Höltinger" userId="437bed963d528c77" providerId="LiveId" clId="{379BADA6-DFE9-4478-BB45-EED79B9B93CD}" dt="2025-11-28T09:56:03.577" v="87" actId="14100"/>
          <ac:picMkLst>
            <pc:docMk/>
            <pc:sldMk cId="2335654853" sldId="2584"/>
            <ac:picMk id="8" creationId="{00FECD19-EFFE-CC4B-8CFF-43F45ECCDE7F}"/>
          </ac:picMkLst>
        </pc:picChg>
        <pc:picChg chg="add mod">
          <ac:chgData name="Ella Höltinger" userId="437bed963d528c77" providerId="LiveId" clId="{379BADA6-DFE9-4478-BB45-EED79B9B93CD}" dt="2025-11-28T09:56:12.475" v="90" actId="1076"/>
          <ac:picMkLst>
            <pc:docMk/>
            <pc:sldMk cId="2335654853" sldId="2584"/>
            <ac:picMk id="11" creationId="{BDFE0503-163D-0797-60F2-F8FB50559ABE}"/>
          </ac:picMkLst>
        </pc:picChg>
        <pc:picChg chg="add mod">
          <ac:chgData name="Ella Höltinger" userId="437bed963d528c77" providerId="LiveId" clId="{379BADA6-DFE9-4478-BB45-EED79B9B93CD}" dt="2025-11-28T09:56:20.214" v="93" actId="1076"/>
          <ac:picMkLst>
            <pc:docMk/>
            <pc:sldMk cId="2335654853" sldId="2584"/>
            <ac:picMk id="13" creationId="{6DBA1BD6-6109-78E7-ED4B-175F2D853322}"/>
          </ac:picMkLst>
        </pc:picChg>
        <pc:picChg chg="add mod">
          <ac:chgData name="Ella Höltinger" userId="437bed963d528c77" providerId="LiveId" clId="{379BADA6-DFE9-4478-BB45-EED79B9B93CD}" dt="2025-11-28T09:56:17.681" v="92" actId="1076"/>
          <ac:picMkLst>
            <pc:docMk/>
            <pc:sldMk cId="2335654853" sldId="2584"/>
            <ac:picMk id="14" creationId="{B7F7D4D5-C9B3-95DD-8251-C110DF2F9706}"/>
          </ac:picMkLst>
        </pc:picChg>
      </pc:sldChg>
      <pc:sldChg chg="addSp modSp add mod modAnim">
        <pc:chgData name="Ella Höltinger" userId="437bed963d528c77" providerId="LiveId" clId="{379BADA6-DFE9-4478-BB45-EED79B9B93CD}" dt="2025-11-28T10:11:41.677" v="490" actId="20577"/>
        <pc:sldMkLst>
          <pc:docMk/>
          <pc:sldMk cId="299930274" sldId="2585"/>
        </pc:sldMkLst>
        <pc:spChg chg="add mod">
          <ac:chgData name="Ella Höltinger" userId="437bed963d528c77" providerId="LiveId" clId="{379BADA6-DFE9-4478-BB45-EED79B9B93CD}" dt="2025-11-28T09:57:44.651" v="176" actId="20577"/>
          <ac:spMkLst>
            <pc:docMk/>
            <pc:sldMk cId="299930274" sldId="2585"/>
            <ac:spMk id="2" creationId="{9E3CDD48-68D9-6101-A3F9-1A1FC0D87731}"/>
          </ac:spMkLst>
        </pc:spChg>
        <pc:spChg chg="mod">
          <ac:chgData name="Ella Höltinger" userId="437bed963d528c77" providerId="LiveId" clId="{379BADA6-DFE9-4478-BB45-EED79B9B93CD}" dt="2025-11-28T10:11:41.677" v="490" actId="20577"/>
          <ac:spMkLst>
            <pc:docMk/>
            <pc:sldMk cId="299930274" sldId="2585"/>
            <ac:spMk id="3" creationId="{A389F631-C0E3-D152-D518-C6C8ECB0A06A}"/>
          </ac:spMkLst>
        </pc:spChg>
      </pc:sldChg>
      <pc:sldChg chg="modSp add mod">
        <pc:chgData name="Ella Höltinger" userId="437bed963d528c77" providerId="LiveId" clId="{379BADA6-DFE9-4478-BB45-EED79B9B93CD}" dt="2025-11-28T10:10:35.722" v="454" actId="20577"/>
        <pc:sldMkLst>
          <pc:docMk/>
          <pc:sldMk cId="1257961005" sldId="2586"/>
        </pc:sldMkLst>
        <pc:spChg chg="mod">
          <ac:chgData name="Ella Höltinger" userId="437bed963d528c77" providerId="LiveId" clId="{379BADA6-DFE9-4478-BB45-EED79B9B93CD}" dt="2025-11-28T10:06:18.307" v="421" actId="14100"/>
          <ac:spMkLst>
            <pc:docMk/>
            <pc:sldMk cId="1257961005" sldId="2586"/>
            <ac:spMk id="2" creationId="{B8F3B41E-37CF-44B8-4F84-43FC3B411548}"/>
          </ac:spMkLst>
        </pc:spChg>
        <pc:spChg chg="mod">
          <ac:chgData name="Ella Höltinger" userId="437bed963d528c77" providerId="LiveId" clId="{379BADA6-DFE9-4478-BB45-EED79B9B93CD}" dt="2025-11-28T10:10:35.722" v="454" actId="20577"/>
          <ac:spMkLst>
            <pc:docMk/>
            <pc:sldMk cId="1257961005" sldId="2586"/>
            <ac:spMk id="3" creationId="{2B06C435-8DBF-AAA7-B559-0B49583F952A}"/>
          </ac:spMkLst>
        </pc:spChg>
      </pc:sldChg>
      <pc:sldMasterChg chg="addSp delSp modSp mod modSldLayout">
        <pc:chgData name="Ella Höltinger" userId="437bed963d528c77" providerId="LiveId" clId="{379BADA6-DFE9-4478-BB45-EED79B9B93CD}" dt="2025-11-28T09:48:24.252" v="24" actId="1076"/>
        <pc:sldMasterMkLst>
          <pc:docMk/>
          <pc:sldMasterMk cId="4087789334" sldId="2147483765"/>
        </pc:sldMasterMkLst>
        <pc:spChg chg="mod">
          <ac:chgData name="Ella Höltinger" userId="437bed963d528c77" providerId="LiveId" clId="{379BADA6-DFE9-4478-BB45-EED79B9B93CD}" dt="2025-11-28T09:41:54.678" v="4" actId="2711"/>
          <ac:spMkLst>
            <pc:docMk/>
            <pc:sldMasterMk cId="4087789334" sldId="2147483765"/>
            <ac:spMk id="2" creationId="{475BFB69-9245-EC58-F1DE-FEB625BD336A}"/>
          </ac:spMkLst>
        </pc:spChg>
        <pc:spChg chg="mod">
          <ac:chgData name="Ella Höltinger" userId="437bed963d528c77" providerId="LiveId" clId="{379BADA6-DFE9-4478-BB45-EED79B9B93CD}" dt="2025-11-28T09:42:03.153" v="5" actId="2711"/>
          <ac:spMkLst>
            <pc:docMk/>
            <pc:sldMasterMk cId="4087789334" sldId="2147483765"/>
            <ac:spMk id="3" creationId="{5516AFD5-5144-C460-0CA4-644BC4A93C02}"/>
          </ac:spMkLst>
        </pc:spChg>
        <pc:spChg chg="mod">
          <ac:chgData name="Ella Höltinger" userId="437bed963d528c77" providerId="LiveId" clId="{379BADA6-DFE9-4478-BB45-EED79B9B93CD}" dt="2025-11-28T09:42:28.099" v="7" actId="2711"/>
          <ac:spMkLst>
            <pc:docMk/>
            <pc:sldMasterMk cId="4087789334" sldId="2147483765"/>
            <ac:spMk id="4" creationId="{3995753E-AF8A-7E04-8A1A-205B755A0215}"/>
          </ac:spMkLst>
        </pc:spChg>
        <pc:spChg chg="mod">
          <ac:chgData name="Ella Höltinger" userId="437bed963d528c77" providerId="LiveId" clId="{379BADA6-DFE9-4478-BB45-EED79B9B93CD}" dt="2025-11-28T09:42:20.407" v="6" actId="2711"/>
          <ac:spMkLst>
            <pc:docMk/>
            <pc:sldMasterMk cId="4087789334" sldId="2147483765"/>
            <ac:spMk id="5" creationId="{D4E1B7C8-DA74-800B-EE14-A39E9DB32DE4}"/>
          </ac:spMkLst>
        </pc:spChg>
        <pc:spChg chg="del mod">
          <ac:chgData name="Ella Höltinger" userId="437bed963d528c77" providerId="LiveId" clId="{379BADA6-DFE9-4478-BB45-EED79B9B93CD}" dt="2025-11-28T09:48:17.829" v="21" actId="478"/>
          <ac:spMkLst>
            <pc:docMk/>
            <pc:sldMasterMk cId="4087789334" sldId="2147483765"/>
            <ac:spMk id="6" creationId="{7AC1647D-0DF0-CA1B-F723-EF7B8F508DB7}"/>
          </ac:spMkLst>
        </pc:spChg>
        <pc:picChg chg="add mod">
          <ac:chgData name="Ella Höltinger" userId="437bed963d528c77" providerId="LiveId" clId="{379BADA6-DFE9-4478-BB45-EED79B9B93CD}" dt="2025-11-28T09:47:02.719" v="16" actId="1076"/>
          <ac:picMkLst>
            <pc:docMk/>
            <pc:sldMasterMk cId="4087789334" sldId="2147483765"/>
            <ac:picMk id="7" creationId="{89385399-3551-AA6A-00A4-7EFD9DD54275}"/>
          </ac:picMkLst>
        </pc:picChg>
        <pc:picChg chg="add mod">
          <ac:chgData name="Ella Höltinger" userId="437bed963d528c77" providerId="LiveId" clId="{379BADA6-DFE9-4478-BB45-EED79B9B93CD}" dt="2025-11-28T09:48:24.252" v="24" actId="1076"/>
          <ac:picMkLst>
            <pc:docMk/>
            <pc:sldMasterMk cId="4087789334" sldId="2147483765"/>
            <ac:picMk id="9" creationId="{C42E5E96-1BC7-9C52-F827-9E4C1D1B6254}"/>
          </ac:picMkLst>
        </pc:picChg>
        <pc:sldLayoutChg chg="modSp mod">
          <pc:chgData name="Ella Höltinger" userId="437bed963d528c77" providerId="LiveId" clId="{379BADA6-DFE9-4478-BB45-EED79B9B93CD}" dt="2025-11-28T09:47:29.154" v="20" actId="404"/>
          <pc:sldLayoutMkLst>
            <pc:docMk/>
            <pc:sldMasterMk cId="4087789334" sldId="2147483765"/>
            <pc:sldLayoutMk cId="1631723286" sldId="2147483769"/>
          </pc:sldLayoutMkLst>
          <pc:spChg chg="mod">
            <ac:chgData name="Ella Höltinger" userId="437bed963d528c77" providerId="LiveId" clId="{379BADA6-DFE9-4478-BB45-EED79B9B93CD}" dt="2025-11-28T09:47:29.154" v="20" actId="404"/>
            <ac:spMkLst>
              <pc:docMk/>
              <pc:sldMasterMk cId="4087789334" sldId="2147483765"/>
              <pc:sldLayoutMk cId="1631723286" sldId="2147483769"/>
              <ac:spMk id="2" creationId="{E4336E9A-8E96-CD8C-7598-F87632CD81CF}"/>
            </ac:spMkLst>
          </pc:spChg>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ata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16972-B8ED-42EF-BDA6-D94007B6B22C}"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4284873F-B639-4D2A-A3CB-D438CB336514}">
      <dgm:prSet/>
      <dgm:spPr/>
      <dgm:t>
        <a:bodyPr/>
        <a:lstStyle/>
        <a:p>
          <a:pPr>
            <a:lnSpc>
              <a:spcPct val="100000"/>
            </a:lnSpc>
            <a:defRPr b="1"/>
          </a:pPr>
          <a:r>
            <a:rPr lang="en-US"/>
            <a:t>Abgeschlossene SeViD-A3-Studie</a:t>
          </a:r>
        </a:p>
      </dgm:t>
    </dgm:pt>
    <dgm:pt modelId="{45411597-9AD3-4EF1-80A8-28F5CFA92A9E}" type="parTrans" cxnId="{D96F4916-E1E5-483C-A282-A9458685BC98}">
      <dgm:prSet/>
      <dgm:spPr/>
      <dgm:t>
        <a:bodyPr/>
        <a:lstStyle/>
        <a:p>
          <a:endParaRPr lang="en-US"/>
        </a:p>
      </dgm:t>
    </dgm:pt>
    <dgm:pt modelId="{20CA28F1-27ED-4220-B2D7-C5B5D80ECB49}" type="sibTrans" cxnId="{D96F4916-E1E5-483C-A282-A9458685BC98}">
      <dgm:prSet/>
      <dgm:spPr/>
      <dgm:t>
        <a:bodyPr/>
        <a:lstStyle/>
        <a:p>
          <a:pPr>
            <a:lnSpc>
              <a:spcPct val="100000"/>
            </a:lnSpc>
            <a:defRPr b="1"/>
          </a:pPr>
          <a:endParaRPr lang="en-US"/>
        </a:p>
      </dgm:t>
    </dgm:pt>
    <dgm:pt modelId="{C7CFE9F1-03F1-41C0-A81A-8AC4F919E4B4}">
      <dgm:prSet/>
      <dgm:spPr/>
      <dgm:t>
        <a:bodyPr/>
        <a:lstStyle/>
        <a:p>
          <a:pPr>
            <a:lnSpc>
              <a:spcPct val="100000"/>
            </a:lnSpc>
          </a:pPr>
          <a:r>
            <a:rPr lang="en-US"/>
            <a:t>Die SeViD-A3-Studie zum Second Victim Phänomen bei Hebammen wurde erfolgreich abgeschlossen und veröffentlicht.</a:t>
          </a:r>
        </a:p>
      </dgm:t>
    </dgm:pt>
    <dgm:pt modelId="{E7DDAF28-B6D7-435C-B2E8-BE59ED3F491F}" type="parTrans" cxnId="{E41E2137-6AB2-4760-B5DA-8E640732388C}">
      <dgm:prSet/>
      <dgm:spPr/>
      <dgm:t>
        <a:bodyPr/>
        <a:lstStyle/>
        <a:p>
          <a:endParaRPr lang="en-US"/>
        </a:p>
      </dgm:t>
    </dgm:pt>
    <dgm:pt modelId="{C1C3368E-FA41-45C4-B0B5-7791E7882284}" type="sibTrans" cxnId="{E41E2137-6AB2-4760-B5DA-8E640732388C}">
      <dgm:prSet/>
      <dgm:spPr/>
      <dgm:t>
        <a:bodyPr/>
        <a:lstStyle/>
        <a:p>
          <a:endParaRPr lang="en-US"/>
        </a:p>
      </dgm:t>
    </dgm:pt>
    <dgm:pt modelId="{8037189E-2BEA-4952-A44E-54DD4FA4D837}">
      <dgm:prSet/>
      <dgm:spPr/>
      <dgm:t>
        <a:bodyPr/>
        <a:lstStyle/>
        <a:p>
          <a:pPr>
            <a:lnSpc>
              <a:spcPct val="100000"/>
            </a:lnSpc>
            <a:defRPr b="1"/>
          </a:pPr>
          <a:r>
            <a:rPr lang="en-US"/>
            <a:t>Laufende Folgeprojekte</a:t>
          </a:r>
        </a:p>
      </dgm:t>
    </dgm:pt>
    <dgm:pt modelId="{BA6B68AF-2611-4FBF-9370-F5757A4D3384}" type="parTrans" cxnId="{310D799A-20D9-47D0-866D-032EFFB51CB1}">
      <dgm:prSet/>
      <dgm:spPr/>
      <dgm:t>
        <a:bodyPr/>
        <a:lstStyle/>
        <a:p>
          <a:endParaRPr lang="en-US"/>
        </a:p>
      </dgm:t>
    </dgm:pt>
    <dgm:pt modelId="{D2D01286-A5EE-4AD2-BF55-9209E8ED150D}" type="sibTrans" cxnId="{310D799A-20D9-47D0-866D-032EFFB51CB1}">
      <dgm:prSet/>
      <dgm:spPr/>
      <dgm:t>
        <a:bodyPr/>
        <a:lstStyle/>
        <a:p>
          <a:pPr>
            <a:lnSpc>
              <a:spcPct val="100000"/>
            </a:lnSpc>
            <a:defRPr b="1"/>
          </a:pPr>
          <a:endParaRPr lang="en-US"/>
        </a:p>
      </dgm:t>
    </dgm:pt>
    <dgm:pt modelId="{21DE96BE-DE07-4CCB-A5A5-0D3FF2CA1E65}">
      <dgm:prSet/>
      <dgm:spPr/>
      <dgm:t>
        <a:bodyPr/>
        <a:lstStyle/>
        <a:p>
          <a:pPr>
            <a:lnSpc>
              <a:spcPct val="100000"/>
            </a:lnSpc>
          </a:pPr>
          <a:r>
            <a:rPr lang="en-US"/>
            <a:t>Für SeViD-A4 und SeViD-A5 liegen Rohdaten vor, welche 2026 ausgewertet werden sollen.</a:t>
          </a:r>
        </a:p>
      </dgm:t>
    </dgm:pt>
    <dgm:pt modelId="{E14B4FBC-2FB6-4BCE-9FEF-A340FB29971C}" type="parTrans" cxnId="{122A17FC-F90C-495B-9338-90FBE2D6164F}">
      <dgm:prSet/>
      <dgm:spPr/>
      <dgm:t>
        <a:bodyPr/>
        <a:lstStyle/>
        <a:p>
          <a:endParaRPr lang="en-US"/>
        </a:p>
      </dgm:t>
    </dgm:pt>
    <dgm:pt modelId="{9E52F3FC-ED5D-421A-A325-5DA4BD10BBAD}" type="sibTrans" cxnId="{122A17FC-F90C-495B-9338-90FBE2D6164F}">
      <dgm:prSet/>
      <dgm:spPr/>
      <dgm:t>
        <a:bodyPr/>
        <a:lstStyle/>
        <a:p>
          <a:endParaRPr lang="en-US"/>
        </a:p>
      </dgm:t>
    </dgm:pt>
    <dgm:pt modelId="{D330F4B3-E8D2-47CB-ACE6-FBF5B2416D25}">
      <dgm:prSet/>
      <dgm:spPr/>
      <dgm:t>
        <a:bodyPr/>
        <a:lstStyle/>
        <a:p>
          <a:pPr>
            <a:lnSpc>
              <a:spcPct val="100000"/>
            </a:lnSpc>
            <a:defRPr b="1"/>
          </a:pPr>
          <a:r>
            <a:rPr lang="en-US"/>
            <a:t>Ziel der SeViD-Studien</a:t>
          </a:r>
        </a:p>
      </dgm:t>
    </dgm:pt>
    <dgm:pt modelId="{442AD5E9-CF0C-42AC-A14F-A7175874F106}" type="parTrans" cxnId="{AB97ADD8-D376-4354-9DC5-CD0EA1B24017}">
      <dgm:prSet/>
      <dgm:spPr/>
      <dgm:t>
        <a:bodyPr/>
        <a:lstStyle/>
        <a:p>
          <a:endParaRPr lang="en-US"/>
        </a:p>
      </dgm:t>
    </dgm:pt>
    <dgm:pt modelId="{DA974ABC-A571-4043-B199-08F2B3103E2F}" type="sibTrans" cxnId="{AB97ADD8-D376-4354-9DC5-CD0EA1B24017}">
      <dgm:prSet/>
      <dgm:spPr/>
      <dgm:t>
        <a:bodyPr/>
        <a:lstStyle/>
        <a:p>
          <a:endParaRPr lang="en-US"/>
        </a:p>
      </dgm:t>
    </dgm:pt>
    <dgm:pt modelId="{ECF5C9B1-DE4F-4172-AE7F-FF12F075C433}">
      <dgm:prSet/>
      <dgm:spPr/>
      <dgm:t>
        <a:bodyPr/>
        <a:lstStyle/>
        <a:p>
          <a:pPr>
            <a:lnSpc>
              <a:spcPct val="100000"/>
            </a:lnSpc>
          </a:pPr>
          <a:r>
            <a:rPr lang="en-US"/>
            <a:t>Diese Studien vertiefen das Verständnis psychischer Belastungen und fördern evidenzbasierte Unterstützungsangebote.</a:t>
          </a:r>
        </a:p>
      </dgm:t>
    </dgm:pt>
    <dgm:pt modelId="{73220D3A-3E3E-4F9A-BF26-E303DE93BB15}" type="parTrans" cxnId="{033E16C9-C584-46EA-8F08-DA85CA0C3357}">
      <dgm:prSet/>
      <dgm:spPr/>
      <dgm:t>
        <a:bodyPr/>
        <a:lstStyle/>
        <a:p>
          <a:endParaRPr lang="en-US"/>
        </a:p>
      </dgm:t>
    </dgm:pt>
    <dgm:pt modelId="{667D5402-CCD9-4563-86B4-CE3A6106D493}" type="sibTrans" cxnId="{033E16C9-C584-46EA-8F08-DA85CA0C3357}">
      <dgm:prSet/>
      <dgm:spPr/>
      <dgm:t>
        <a:bodyPr/>
        <a:lstStyle/>
        <a:p>
          <a:endParaRPr lang="en-US"/>
        </a:p>
      </dgm:t>
    </dgm:pt>
    <dgm:pt modelId="{F078B3A5-4E3A-4ADA-AA5A-DB8C70E049E1}" type="pres">
      <dgm:prSet presAssocID="{9B016972-B8ED-42EF-BDA6-D94007B6B22C}" presName="Root" presStyleCnt="0">
        <dgm:presLayoutVars>
          <dgm:dir/>
          <dgm:resizeHandles val="exact"/>
        </dgm:presLayoutVars>
      </dgm:prSet>
      <dgm:spPr/>
    </dgm:pt>
    <dgm:pt modelId="{E8D8ED78-C8C8-4280-9483-13031EB1D65B}" type="pres">
      <dgm:prSet presAssocID="{4284873F-B639-4D2A-A3CB-D438CB336514}" presName="Composite" presStyleCnt="0"/>
      <dgm:spPr/>
    </dgm:pt>
    <dgm:pt modelId="{78A0E6A1-F5A7-4EBF-B5DB-AEA4CB454A40}" type="pres">
      <dgm:prSet presAssocID="{4284873F-B639-4D2A-A3CB-D438CB336514}"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8989" r="14266" b="8"/>
          <a:stretch/>
        </a:blipFill>
      </dgm:spPr>
      <dgm:extLst>
        <a:ext uri="{E40237B7-FDA0-4F09-8148-C483321AD2D9}">
          <dgm14:cNvPr xmlns:dgm14="http://schemas.microsoft.com/office/drawing/2010/diagram" id="0" name="" descr="Stethoskop und Stift auf einem Blatt medizinischer Laborgeschichte,"/>
        </a:ext>
      </dgm:extLst>
    </dgm:pt>
    <dgm:pt modelId="{E270CB11-58C6-4488-A0AB-BFAF46A28C0C}" type="pres">
      <dgm:prSet presAssocID="{4284873F-B639-4D2A-A3CB-D438CB336514}" presName="Subtitle" presStyleLbl="revTx" presStyleIdx="0" presStyleCnt="6">
        <dgm:presLayoutVars>
          <dgm:chMax val="0"/>
          <dgm:bulletEnabled/>
        </dgm:presLayoutVars>
      </dgm:prSet>
      <dgm:spPr/>
    </dgm:pt>
    <dgm:pt modelId="{8209E344-0085-444F-A2BA-B87EA3F5D4A5}" type="pres">
      <dgm:prSet presAssocID="{4284873F-B639-4D2A-A3CB-D438CB336514}" presName="Description" presStyleLbl="revTx" presStyleIdx="1" presStyleCnt="6">
        <dgm:presLayoutVars>
          <dgm:bulletEnabled/>
        </dgm:presLayoutVars>
      </dgm:prSet>
      <dgm:spPr/>
    </dgm:pt>
    <dgm:pt modelId="{9AC6123E-145C-44FD-A235-5B9C44CE8F0C}" type="pres">
      <dgm:prSet presAssocID="{20CA28F1-27ED-4220-B2D7-C5B5D80ECB49}" presName="sibTrans" presStyleLbl="sibTrans2D1" presStyleIdx="0" presStyleCnt="0"/>
      <dgm:spPr/>
    </dgm:pt>
    <dgm:pt modelId="{4B25C1B8-FB70-4A9C-A3C5-913D82A50473}" type="pres">
      <dgm:prSet presAssocID="{8037189E-2BEA-4952-A44E-54DD4FA4D837}" presName="Composite" presStyleCnt="0"/>
      <dgm:spPr/>
    </dgm:pt>
    <dgm:pt modelId="{834086E2-6397-42CC-8151-383963F5DBFC}" type="pres">
      <dgm:prSet presAssocID="{8037189E-2BEA-4952-A44E-54DD4FA4D837}"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7623" r="5632" b="8"/>
          <a:stretch/>
        </a:blipFill>
      </dgm:spPr>
      <dgm:extLst>
        <a:ext uri="{E40237B7-FDA0-4F09-8148-C483321AD2D9}">
          <dgm14:cNvPr xmlns:dgm14="http://schemas.microsoft.com/office/drawing/2010/diagram" id="0" name="" descr="Zwei Wissenschaftler mit Laptop und Mikroskop im Labor."/>
        </a:ext>
      </dgm:extLst>
    </dgm:pt>
    <dgm:pt modelId="{502215EA-7A4E-4CD1-8123-26D8B8009A67}" type="pres">
      <dgm:prSet presAssocID="{8037189E-2BEA-4952-A44E-54DD4FA4D837}" presName="Subtitle" presStyleLbl="revTx" presStyleIdx="2" presStyleCnt="6">
        <dgm:presLayoutVars>
          <dgm:chMax val="0"/>
          <dgm:bulletEnabled/>
        </dgm:presLayoutVars>
      </dgm:prSet>
      <dgm:spPr/>
    </dgm:pt>
    <dgm:pt modelId="{7D05BD9F-34BD-4440-9B24-D48D22E594DE}" type="pres">
      <dgm:prSet presAssocID="{8037189E-2BEA-4952-A44E-54DD4FA4D837}" presName="Description" presStyleLbl="revTx" presStyleIdx="3" presStyleCnt="6">
        <dgm:presLayoutVars>
          <dgm:bulletEnabled/>
        </dgm:presLayoutVars>
      </dgm:prSet>
      <dgm:spPr/>
    </dgm:pt>
    <dgm:pt modelId="{7801952D-9CD0-4B46-8DC0-7287E93F0834}" type="pres">
      <dgm:prSet presAssocID="{D2D01286-A5EE-4AD2-BF55-9209E8ED150D}" presName="sibTrans" presStyleLbl="sibTrans2D1" presStyleIdx="0" presStyleCnt="0"/>
      <dgm:spPr/>
    </dgm:pt>
    <dgm:pt modelId="{CE1751E3-4483-45E6-90E8-5D6C3D31393A}" type="pres">
      <dgm:prSet presAssocID="{D330F4B3-E8D2-47CB-ACE6-FBF5B2416D25}" presName="Composite" presStyleCnt="0"/>
      <dgm:spPr/>
    </dgm:pt>
    <dgm:pt modelId="{768F1A46-BAF8-4DFE-8585-E816992337E6}" type="pres">
      <dgm:prSet presAssocID="{D330F4B3-E8D2-47CB-ACE6-FBF5B2416D25}"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3207" r="10048" b="8"/>
          <a:stretch/>
        </a:blipFill>
      </dgm:spPr>
      <dgm:extLst>
        <a:ext uri="{E40237B7-FDA0-4F09-8148-C483321AD2D9}">
          <dgm14:cNvPr xmlns:dgm14="http://schemas.microsoft.com/office/drawing/2010/diagram" id="0" name="" descr="Stethoskop und Gehirn"/>
        </a:ext>
      </dgm:extLst>
    </dgm:pt>
    <dgm:pt modelId="{0BF7A54C-27C2-4E3D-A5AC-7E7841A9D948}" type="pres">
      <dgm:prSet presAssocID="{D330F4B3-E8D2-47CB-ACE6-FBF5B2416D25}" presName="Subtitle" presStyleLbl="revTx" presStyleIdx="4" presStyleCnt="6">
        <dgm:presLayoutVars>
          <dgm:chMax val="0"/>
          <dgm:bulletEnabled/>
        </dgm:presLayoutVars>
      </dgm:prSet>
      <dgm:spPr/>
    </dgm:pt>
    <dgm:pt modelId="{95D0AD8C-5FCD-4F11-9EB9-9C8B7F42350F}" type="pres">
      <dgm:prSet presAssocID="{D330F4B3-E8D2-47CB-ACE6-FBF5B2416D25}" presName="Description" presStyleLbl="revTx" presStyleIdx="5" presStyleCnt="6">
        <dgm:presLayoutVars>
          <dgm:bulletEnabled/>
        </dgm:presLayoutVars>
      </dgm:prSet>
      <dgm:spPr/>
    </dgm:pt>
  </dgm:ptLst>
  <dgm:cxnLst>
    <dgm:cxn modelId="{B259E704-D3E6-4DE2-BEEA-9ACCA83D5A90}" type="presOf" srcId="{8037189E-2BEA-4952-A44E-54DD4FA4D837}" destId="{502215EA-7A4E-4CD1-8123-26D8B8009A67}" srcOrd="0" destOrd="0" presId="urn:microsoft.com/office/officeart/2024/3/layout/verticalVisualTextBlock1"/>
    <dgm:cxn modelId="{DB62ED05-E3F0-4407-8483-9BBE1166E823}" type="presOf" srcId="{4284873F-B639-4D2A-A3CB-D438CB336514}" destId="{E270CB11-58C6-4488-A0AB-BFAF46A28C0C}" srcOrd="0" destOrd="0" presId="urn:microsoft.com/office/officeart/2024/3/layout/verticalVisualTextBlock1"/>
    <dgm:cxn modelId="{D96F4916-E1E5-483C-A282-A9458685BC98}" srcId="{9B016972-B8ED-42EF-BDA6-D94007B6B22C}" destId="{4284873F-B639-4D2A-A3CB-D438CB336514}" srcOrd="0" destOrd="0" parTransId="{45411597-9AD3-4EF1-80A8-28F5CFA92A9E}" sibTransId="{20CA28F1-27ED-4220-B2D7-C5B5D80ECB49}"/>
    <dgm:cxn modelId="{94219718-F92E-4409-85AD-064C8720646E}" type="presOf" srcId="{9B016972-B8ED-42EF-BDA6-D94007B6B22C}" destId="{F078B3A5-4E3A-4ADA-AA5A-DB8C70E049E1}" srcOrd="0" destOrd="0" presId="urn:microsoft.com/office/officeart/2024/3/layout/verticalVisualTextBlock1"/>
    <dgm:cxn modelId="{88318919-AC2F-41D8-883D-59AE86E1BC15}" type="presOf" srcId="{D330F4B3-E8D2-47CB-ACE6-FBF5B2416D25}" destId="{0BF7A54C-27C2-4E3D-A5AC-7E7841A9D948}" srcOrd="0" destOrd="0" presId="urn:microsoft.com/office/officeart/2024/3/layout/verticalVisualTextBlock1"/>
    <dgm:cxn modelId="{D9AD152C-3949-4739-B568-3DED7C097B78}" type="presOf" srcId="{21DE96BE-DE07-4CCB-A5A5-0D3FF2CA1E65}" destId="{7D05BD9F-34BD-4440-9B24-D48D22E594DE}" srcOrd="0" destOrd="0" presId="urn:microsoft.com/office/officeart/2024/3/layout/verticalVisualTextBlock1"/>
    <dgm:cxn modelId="{E41E2137-6AB2-4760-B5DA-8E640732388C}" srcId="{4284873F-B639-4D2A-A3CB-D438CB336514}" destId="{C7CFE9F1-03F1-41C0-A81A-8AC4F919E4B4}" srcOrd="0" destOrd="0" parTransId="{E7DDAF28-B6D7-435C-B2E8-BE59ED3F491F}" sibTransId="{C1C3368E-FA41-45C4-B0B5-7791E7882284}"/>
    <dgm:cxn modelId="{F6341241-206B-4A06-832F-FE5BFF3D0C65}" type="presOf" srcId="{ECF5C9B1-DE4F-4172-AE7F-FF12F075C433}" destId="{95D0AD8C-5FCD-4F11-9EB9-9C8B7F42350F}" srcOrd="0" destOrd="0" presId="urn:microsoft.com/office/officeart/2024/3/layout/verticalVisualTextBlock1"/>
    <dgm:cxn modelId="{8A28146A-5270-4326-851B-C1763CAA1D03}" type="presOf" srcId="{C7CFE9F1-03F1-41C0-A81A-8AC4F919E4B4}" destId="{8209E344-0085-444F-A2BA-B87EA3F5D4A5}" srcOrd="0" destOrd="0" presId="urn:microsoft.com/office/officeart/2024/3/layout/verticalVisualTextBlock1"/>
    <dgm:cxn modelId="{32769550-449A-45B9-BC45-640A40903DF8}" type="presOf" srcId="{D2D01286-A5EE-4AD2-BF55-9209E8ED150D}" destId="{7801952D-9CD0-4B46-8DC0-7287E93F0834}" srcOrd="0" destOrd="0" presId="urn:microsoft.com/office/officeart/2024/3/layout/verticalVisualTextBlock1"/>
    <dgm:cxn modelId="{310D799A-20D9-47D0-866D-032EFFB51CB1}" srcId="{9B016972-B8ED-42EF-BDA6-D94007B6B22C}" destId="{8037189E-2BEA-4952-A44E-54DD4FA4D837}" srcOrd="1" destOrd="0" parTransId="{BA6B68AF-2611-4FBF-9370-F5757A4D3384}" sibTransId="{D2D01286-A5EE-4AD2-BF55-9209E8ED150D}"/>
    <dgm:cxn modelId="{033E16C9-C584-46EA-8F08-DA85CA0C3357}" srcId="{D330F4B3-E8D2-47CB-ACE6-FBF5B2416D25}" destId="{ECF5C9B1-DE4F-4172-AE7F-FF12F075C433}" srcOrd="0" destOrd="0" parTransId="{73220D3A-3E3E-4F9A-BF26-E303DE93BB15}" sibTransId="{667D5402-CCD9-4563-86B4-CE3A6106D493}"/>
    <dgm:cxn modelId="{85ADD0CC-A028-46E7-9E6E-6C229EF30ABE}" type="presOf" srcId="{20CA28F1-27ED-4220-B2D7-C5B5D80ECB49}" destId="{9AC6123E-145C-44FD-A235-5B9C44CE8F0C}" srcOrd="0" destOrd="0" presId="urn:microsoft.com/office/officeart/2024/3/layout/verticalVisualTextBlock1"/>
    <dgm:cxn modelId="{AB97ADD8-D376-4354-9DC5-CD0EA1B24017}" srcId="{9B016972-B8ED-42EF-BDA6-D94007B6B22C}" destId="{D330F4B3-E8D2-47CB-ACE6-FBF5B2416D25}" srcOrd="2" destOrd="0" parTransId="{442AD5E9-CF0C-42AC-A14F-A7175874F106}" sibTransId="{DA974ABC-A571-4043-B199-08F2B3103E2F}"/>
    <dgm:cxn modelId="{122A17FC-F90C-495B-9338-90FBE2D6164F}" srcId="{8037189E-2BEA-4952-A44E-54DD4FA4D837}" destId="{21DE96BE-DE07-4CCB-A5A5-0D3FF2CA1E65}" srcOrd="0" destOrd="0" parTransId="{E14B4FBC-2FB6-4BCE-9FEF-A340FB29971C}" sibTransId="{9E52F3FC-ED5D-421A-A325-5DA4BD10BBAD}"/>
    <dgm:cxn modelId="{E0098709-4E33-453D-8680-D33E45B485F5}" type="presParOf" srcId="{F078B3A5-4E3A-4ADA-AA5A-DB8C70E049E1}" destId="{E8D8ED78-C8C8-4280-9483-13031EB1D65B}" srcOrd="0" destOrd="0" presId="urn:microsoft.com/office/officeart/2024/3/layout/verticalVisualTextBlock1"/>
    <dgm:cxn modelId="{1616B96E-3FCF-4B19-A4CA-8E62D877F1C6}" type="presParOf" srcId="{E8D8ED78-C8C8-4280-9483-13031EB1D65B}" destId="{78A0E6A1-F5A7-4EBF-B5DB-AEA4CB454A40}" srcOrd="0" destOrd="0" presId="urn:microsoft.com/office/officeart/2024/3/layout/verticalVisualTextBlock1"/>
    <dgm:cxn modelId="{65553EED-34B8-429D-8E43-8867950695E7}" type="presParOf" srcId="{E8D8ED78-C8C8-4280-9483-13031EB1D65B}" destId="{E270CB11-58C6-4488-A0AB-BFAF46A28C0C}" srcOrd="1" destOrd="0" presId="urn:microsoft.com/office/officeart/2024/3/layout/verticalVisualTextBlock1"/>
    <dgm:cxn modelId="{12B04A75-45CC-49DC-8978-16D1034413E7}" type="presParOf" srcId="{E8D8ED78-C8C8-4280-9483-13031EB1D65B}" destId="{8209E344-0085-444F-A2BA-B87EA3F5D4A5}" srcOrd="2" destOrd="0" presId="urn:microsoft.com/office/officeart/2024/3/layout/verticalVisualTextBlock1"/>
    <dgm:cxn modelId="{9C9B0817-3A06-43A8-82F2-B3B49507FEAA}" type="presParOf" srcId="{F078B3A5-4E3A-4ADA-AA5A-DB8C70E049E1}" destId="{9AC6123E-145C-44FD-A235-5B9C44CE8F0C}" srcOrd="1" destOrd="0" presId="urn:microsoft.com/office/officeart/2024/3/layout/verticalVisualTextBlock1"/>
    <dgm:cxn modelId="{8D7FFB16-1A21-4EE7-8E62-CDEA18CAD769}" type="presParOf" srcId="{F078B3A5-4E3A-4ADA-AA5A-DB8C70E049E1}" destId="{4B25C1B8-FB70-4A9C-A3C5-913D82A50473}" srcOrd="2" destOrd="0" presId="urn:microsoft.com/office/officeart/2024/3/layout/verticalVisualTextBlock1"/>
    <dgm:cxn modelId="{53DA24F4-1D35-4669-9845-EA65AC6F3530}" type="presParOf" srcId="{4B25C1B8-FB70-4A9C-A3C5-913D82A50473}" destId="{834086E2-6397-42CC-8151-383963F5DBFC}" srcOrd="0" destOrd="0" presId="urn:microsoft.com/office/officeart/2024/3/layout/verticalVisualTextBlock1"/>
    <dgm:cxn modelId="{171C62C4-7311-49F7-ABF1-7783674F7C5A}" type="presParOf" srcId="{4B25C1B8-FB70-4A9C-A3C5-913D82A50473}" destId="{502215EA-7A4E-4CD1-8123-26D8B8009A67}" srcOrd="1" destOrd="0" presId="urn:microsoft.com/office/officeart/2024/3/layout/verticalVisualTextBlock1"/>
    <dgm:cxn modelId="{ED11783B-E4EF-4267-8A63-67EF911577E8}" type="presParOf" srcId="{4B25C1B8-FB70-4A9C-A3C5-913D82A50473}" destId="{7D05BD9F-34BD-4440-9B24-D48D22E594DE}" srcOrd="2" destOrd="0" presId="urn:microsoft.com/office/officeart/2024/3/layout/verticalVisualTextBlock1"/>
    <dgm:cxn modelId="{A6EF70D0-DC5C-4E68-9CED-0304DBEFB4E1}" type="presParOf" srcId="{F078B3A5-4E3A-4ADA-AA5A-DB8C70E049E1}" destId="{7801952D-9CD0-4B46-8DC0-7287E93F0834}" srcOrd="3" destOrd="0" presId="urn:microsoft.com/office/officeart/2024/3/layout/verticalVisualTextBlock1"/>
    <dgm:cxn modelId="{3EB2B25E-2677-4CBC-9EDC-DD0E7DAD3753}" type="presParOf" srcId="{F078B3A5-4E3A-4ADA-AA5A-DB8C70E049E1}" destId="{CE1751E3-4483-45E6-90E8-5D6C3D31393A}" srcOrd="4" destOrd="0" presId="urn:microsoft.com/office/officeart/2024/3/layout/verticalVisualTextBlock1"/>
    <dgm:cxn modelId="{C55D2BB6-A6C4-47E8-B847-8DE6D0F87B39}" type="presParOf" srcId="{CE1751E3-4483-45E6-90E8-5D6C3D31393A}" destId="{768F1A46-BAF8-4DFE-8585-E816992337E6}" srcOrd="0" destOrd="0" presId="urn:microsoft.com/office/officeart/2024/3/layout/verticalVisualTextBlock1"/>
    <dgm:cxn modelId="{B5238D36-E65A-476B-A1EA-3607AA550A4E}" type="presParOf" srcId="{CE1751E3-4483-45E6-90E8-5D6C3D31393A}" destId="{0BF7A54C-27C2-4E3D-A5AC-7E7841A9D948}" srcOrd="1" destOrd="0" presId="urn:microsoft.com/office/officeart/2024/3/layout/verticalVisualTextBlock1"/>
    <dgm:cxn modelId="{B10C0226-EE77-4B89-AD03-0440FF820297}" type="presParOf" srcId="{CE1751E3-4483-45E6-90E8-5D6C3D31393A}" destId="{95D0AD8C-5FCD-4F11-9EB9-9C8B7F42350F}"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B40005-5836-48FA-AD22-34BF075AB9CB}"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F9A8D68D-DC05-4CF7-8C4A-B4752847DE29}">
      <dgm:prSet/>
      <dgm:spPr/>
      <dgm:t>
        <a:bodyPr/>
        <a:lstStyle/>
        <a:p>
          <a:pPr>
            <a:lnSpc>
              <a:spcPct val="100000"/>
            </a:lnSpc>
            <a:defRPr b="1"/>
          </a:pPr>
          <a:r>
            <a:rPr lang="en-US" dirty="0" err="1"/>
            <a:t>Vielfältige</a:t>
          </a:r>
          <a:r>
            <a:rPr lang="en-US" dirty="0"/>
            <a:t> </a:t>
          </a:r>
          <a:r>
            <a:rPr lang="en-US" dirty="0" err="1"/>
            <a:t>Veranstaltungsarten</a:t>
          </a:r>
          <a:endParaRPr lang="en-US" dirty="0"/>
        </a:p>
      </dgm:t>
    </dgm:pt>
    <dgm:pt modelId="{50BE4D9E-608B-4043-9E9B-4CFE4BB36395}" type="parTrans" cxnId="{23774D21-00DA-48E3-B77C-F8E2F8B7EB4C}">
      <dgm:prSet/>
      <dgm:spPr/>
      <dgm:t>
        <a:bodyPr/>
        <a:lstStyle/>
        <a:p>
          <a:endParaRPr lang="en-US"/>
        </a:p>
      </dgm:t>
    </dgm:pt>
    <dgm:pt modelId="{4B158429-81FB-40A5-A2C0-488B4097027D}" type="sibTrans" cxnId="{23774D21-00DA-48E3-B77C-F8E2F8B7EB4C}">
      <dgm:prSet/>
      <dgm:spPr/>
      <dgm:t>
        <a:bodyPr/>
        <a:lstStyle/>
        <a:p>
          <a:pPr>
            <a:lnSpc>
              <a:spcPct val="100000"/>
            </a:lnSpc>
            <a:defRPr b="1"/>
          </a:pPr>
          <a:endParaRPr lang="en-US"/>
        </a:p>
      </dgm:t>
    </dgm:pt>
    <dgm:pt modelId="{1628309A-EFEA-4478-AFBE-D772D10FB1F0}">
      <dgm:prSet/>
      <dgm:spPr/>
      <dgm:t>
        <a:bodyPr/>
        <a:lstStyle/>
        <a:p>
          <a:pPr>
            <a:lnSpc>
              <a:spcPct val="100000"/>
            </a:lnSpc>
          </a:pPr>
          <a:r>
            <a:rPr lang="en-US" dirty="0"/>
            <a:t>Der Verein </a:t>
          </a:r>
          <a:r>
            <a:rPr lang="en-US" dirty="0" err="1"/>
            <a:t>organisierte</a:t>
          </a:r>
          <a:r>
            <a:rPr lang="en-US" dirty="0"/>
            <a:t> </a:t>
          </a:r>
          <a:r>
            <a:rPr lang="en-US" dirty="0" err="1"/>
            <a:t>Vorträge</a:t>
          </a:r>
          <a:r>
            <a:rPr lang="en-US" dirty="0"/>
            <a:t>, Workshops, </a:t>
          </a:r>
          <a:r>
            <a:rPr lang="en-US" dirty="0" err="1"/>
            <a:t>Aktionstage</a:t>
          </a:r>
          <a:r>
            <a:rPr lang="en-US" dirty="0"/>
            <a:t> und </a:t>
          </a:r>
          <a:r>
            <a:rPr lang="en-US" dirty="0" err="1"/>
            <a:t>Kurse</a:t>
          </a:r>
          <a:r>
            <a:rPr lang="en-US" dirty="0"/>
            <a:t> </a:t>
          </a:r>
          <a:r>
            <a:rPr lang="en-US" dirty="0" err="1"/>
            <a:t>zu</a:t>
          </a:r>
          <a:r>
            <a:rPr lang="en-US" dirty="0"/>
            <a:t> </a:t>
          </a:r>
          <a:r>
            <a:rPr lang="en-US" dirty="0" err="1"/>
            <a:t>verschiedenen</a:t>
          </a:r>
          <a:r>
            <a:rPr lang="en-US" dirty="0"/>
            <a:t> </a:t>
          </a:r>
          <a:r>
            <a:rPr lang="en-US" dirty="0" err="1"/>
            <a:t>Fachthemen</a:t>
          </a:r>
          <a:r>
            <a:rPr lang="en-US" dirty="0"/>
            <a:t> </a:t>
          </a:r>
          <a:r>
            <a:rPr lang="en-US" dirty="0" err="1"/>
            <a:t>im</a:t>
          </a:r>
          <a:r>
            <a:rPr lang="en-US" dirty="0"/>
            <a:t> Jahr 2025.</a:t>
          </a:r>
        </a:p>
      </dgm:t>
    </dgm:pt>
    <dgm:pt modelId="{D7982391-8CA9-49A6-AAE5-E8F0C27657F6}" type="parTrans" cxnId="{0865FC29-77AF-4917-8F0C-17AE0391F153}">
      <dgm:prSet/>
      <dgm:spPr/>
      <dgm:t>
        <a:bodyPr/>
        <a:lstStyle/>
        <a:p>
          <a:endParaRPr lang="en-US"/>
        </a:p>
      </dgm:t>
    </dgm:pt>
    <dgm:pt modelId="{CBC6DBF7-1B3C-44D7-A096-F0B196E15DD3}" type="sibTrans" cxnId="{0865FC29-77AF-4917-8F0C-17AE0391F153}">
      <dgm:prSet/>
      <dgm:spPr/>
      <dgm:t>
        <a:bodyPr/>
        <a:lstStyle/>
        <a:p>
          <a:endParaRPr lang="en-US"/>
        </a:p>
      </dgm:t>
    </dgm:pt>
    <dgm:pt modelId="{5C461225-1192-47B2-8FE9-095C04853CD5}">
      <dgm:prSet/>
      <dgm:spPr/>
      <dgm:t>
        <a:bodyPr/>
        <a:lstStyle/>
        <a:p>
          <a:pPr>
            <a:lnSpc>
              <a:spcPct val="100000"/>
            </a:lnSpc>
            <a:defRPr b="1"/>
          </a:pPr>
          <a:r>
            <a:rPr lang="en-US"/>
            <a:t>Wichtige Termine und Orte</a:t>
          </a:r>
        </a:p>
      </dgm:t>
    </dgm:pt>
    <dgm:pt modelId="{60D5697B-9549-4456-90FA-D1A47C9E800F}" type="parTrans" cxnId="{CBE91681-3184-4EB9-BF38-4208470E1A0C}">
      <dgm:prSet/>
      <dgm:spPr/>
      <dgm:t>
        <a:bodyPr/>
        <a:lstStyle/>
        <a:p>
          <a:endParaRPr lang="en-US"/>
        </a:p>
      </dgm:t>
    </dgm:pt>
    <dgm:pt modelId="{A3C837BE-5137-4324-85B0-1E62CC9A7A09}" type="sibTrans" cxnId="{CBE91681-3184-4EB9-BF38-4208470E1A0C}">
      <dgm:prSet/>
      <dgm:spPr/>
      <dgm:t>
        <a:bodyPr/>
        <a:lstStyle/>
        <a:p>
          <a:pPr>
            <a:lnSpc>
              <a:spcPct val="100000"/>
            </a:lnSpc>
            <a:defRPr b="1"/>
          </a:pPr>
          <a:endParaRPr lang="en-US"/>
        </a:p>
      </dgm:t>
    </dgm:pt>
    <dgm:pt modelId="{9DD0AC35-FC27-4A17-8909-4E4B41FAC53B}">
      <dgm:prSet/>
      <dgm:spPr/>
      <dgm:t>
        <a:bodyPr/>
        <a:lstStyle/>
        <a:p>
          <a:pPr>
            <a:lnSpc>
              <a:spcPct val="100000"/>
            </a:lnSpc>
          </a:pPr>
          <a:r>
            <a:rPr lang="en-US"/>
            <a:t>Die Veranstaltungen fanden an renommierten Orten wie AKH Wien, MedUni Wien und Ringturm Wiener Städtische statt.</a:t>
          </a:r>
        </a:p>
      </dgm:t>
    </dgm:pt>
    <dgm:pt modelId="{89ED3C9C-451F-44F2-8B8A-2ADBC1435A19}" type="parTrans" cxnId="{73F9C455-4FB4-4E5E-8277-67BE77039F95}">
      <dgm:prSet/>
      <dgm:spPr/>
      <dgm:t>
        <a:bodyPr/>
        <a:lstStyle/>
        <a:p>
          <a:endParaRPr lang="en-US"/>
        </a:p>
      </dgm:t>
    </dgm:pt>
    <dgm:pt modelId="{580C4AD3-FF3D-4393-9505-5673A4C592FD}" type="sibTrans" cxnId="{73F9C455-4FB4-4E5E-8277-67BE77039F95}">
      <dgm:prSet/>
      <dgm:spPr/>
      <dgm:t>
        <a:bodyPr/>
        <a:lstStyle/>
        <a:p>
          <a:endParaRPr lang="en-US"/>
        </a:p>
      </dgm:t>
    </dgm:pt>
    <dgm:pt modelId="{FF5419E2-BE18-40AF-9DAD-20D04E55894D}">
      <dgm:prSet/>
      <dgm:spPr/>
      <dgm:t>
        <a:bodyPr/>
        <a:lstStyle/>
        <a:p>
          <a:pPr>
            <a:lnSpc>
              <a:spcPct val="100000"/>
            </a:lnSpc>
            <a:defRPr b="1"/>
          </a:pPr>
          <a:r>
            <a:rPr lang="en-US"/>
            <a:t>Fortbildung und Vernetzung</a:t>
          </a:r>
        </a:p>
      </dgm:t>
    </dgm:pt>
    <dgm:pt modelId="{490E6113-59F9-4E94-9A17-EF50370CCF79}" type="parTrans" cxnId="{5BCC5F55-55B1-43E4-8F27-DE8AE11115C2}">
      <dgm:prSet/>
      <dgm:spPr/>
      <dgm:t>
        <a:bodyPr/>
        <a:lstStyle/>
        <a:p>
          <a:endParaRPr lang="en-US"/>
        </a:p>
      </dgm:t>
    </dgm:pt>
    <dgm:pt modelId="{C54DD08D-A68B-466B-9BB9-C44C17A2A220}" type="sibTrans" cxnId="{5BCC5F55-55B1-43E4-8F27-DE8AE11115C2}">
      <dgm:prSet/>
      <dgm:spPr/>
      <dgm:t>
        <a:bodyPr/>
        <a:lstStyle/>
        <a:p>
          <a:endParaRPr lang="en-US"/>
        </a:p>
      </dgm:t>
    </dgm:pt>
    <dgm:pt modelId="{A68DEE2C-5938-4C12-8C3B-FB4F2738E094}">
      <dgm:prSet/>
      <dgm:spPr/>
      <dgm:t>
        <a:bodyPr/>
        <a:lstStyle/>
        <a:p>
          <a:pPr>
            <a:lnSpc>
              <a:spcPct val="100000"/>
            </a:lnSpc>
          </a:pPr>
          <a:r>
            <a:rPr lang="en-US"/>
            <a:t>Die Termine förderten fachliche Weiterbildung und den Austausch unter Fachleuten aus verschiedenen Bereichen.</a:t>
          </a:r>
        </a:p>
      </dgm:t>
    </dgm:pt>
    <dgm:pt modelId="{DC472A85-AF7B-407D-BF0A-72E9C59BD480}" type="parTrans" cxnId="{ACB57040-888E-4EB8-ADDD-79806D59D548}">
      <dgm:prSet/>
      <dgm:spPr/>
      <dgm:t>
        <a:bodyPr/>
        <a:lstStyle/>
        <a:p>
          <a:endParaRPr lang="en-US"/>
        </a:p>
      </dgm:t>
    </dgm:pt>
    <dgm:pt modelId="{D8C6A2FA-5E1C-4A7B-A1C1-838412A48E99}" type="sibTrans" cxnId="{ACB57040-888E-4EB8-ADDD-79806D59D548}">
      <dgm:prSet/>
      <dgm:spPr/>
      <dgm:t>
        <a:bodyPr/>
        <a:lstStyle/>
        <a:p>
          <a:endParaRPr lang="en-US"/>
        </a:p>
      </dgm:t>
    </dgm:pt>
    <dgm:pt modelId="{448726A3-73DB-4C57-9BFF-C73BD8093FF2}" type="pres">
      <dgm:prSet presAssocID="{9DB40005-5836-48FA-AD22-34BF075AB9CB}" presName="Root" presStyleCnt="0">
        <dgm:presLayoutVars>
          <dgm:dir/>
          <dgm:resizeHandles val="exact"/>
        </dgm:presLayoutVars>
      </dgm:prSet>
      <dgm:spPr/>
    </dgm:pt>
    <dgm:pt modelId="{80CBB4A8-8C8F-48D9-B421-F4015DC1E3AE}" type="pres">
      <dgm:prSet presAssocID="{F9A8D68D-DC05-4CF7-8C4A-B4752847DE29}" presName="Composite" presStyleCnt="0"/>
      <dgm:spPr/>
    </dgm:pt>
    <dgm:pt modelId="{C79FC97C-2AF6-4C90-B9BA-5F090736C010}" type="pres">
      <dgm:prSet presAssocID="{F9A8D68D-DC05-4CF7-8C4A-B4752847DE29}"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1284" r="21971" b="8"/>
          <a:stretch/>
        </a:blipFill>
      </dgm:spPr>
      <dgm:extLst>
        <a:ext uri="{E40237B7-FDA0-4F09-8148-C483321AD2D9}">
          <dgm14:cNvPr xmlns:dgm14="http://schemas.microsoft.com/office/drawing/2010/diagram" id="0" name="" descr="Arbeitende Strichmännchen auf weißem Papier. Bei diesem Konzeptshooting wird die Strichfigur als Geschäftsmann mit schwarzem Stift gezeichnet."/>
        </a:ext>
      </dgm:extLst>
    </dgm:pt>
    <dgm:pt modelId="{4607D129-48EA-4955-8201-57A5103A6C78}" type="pres">
      <dgm:prSet presAssocID="{F9A8D68D-DC05-4CF7-8C4A-B4752847DE29}" presName="Subtitle" presStyleLbl="revTx" presStyleIdx="0" presStyleCnt="6">
        <dgm:presLayoutVars>
          <dgm:chMax val="0"/>
          <dgm:bulletEnabled/>
        </dgm:presLayoutVars>
      </dgm:prSet>
      <dgm:spPr/>
    </dgm:pt>
    <dgm:pt modelId="{8669CF7C-0FBA-4C64-B2F0-4BAF7A39ABCD}" type="pres">
      <dgm:prSet presAssocID="{F9A8D68D-DC05-4CF7-8C4A-B4752847DE29}" presName="Description" presStyleLbl="revTx" presStyleIdx="1" presStyleCnt="6">
        <dgm:presLayoutVars>
          <dgm:bulletEnabled/>
        </dgm:presLayoutVars>
      </dgm:prSet>
      <dgm:spPr/>
    </dgm:pt>
    <dgm:pt modelId="{7650ACD1-4417-404F-96E1-5693E3A48887}" type="pres">
      <dgm:prSet presAssocID="{4B158429-81FB-40A5-A2C0-488B4097027D}" presName="sibTrans" presStyleLbl="sibTrans2D1" presStyleIdx="0" presStyleCnt="0"/>
      <dgm:spPr/>
    </dgm:pt>
    <dgm:pt modelId="{C95E04F7-2E93-4454-AF9C-D8BD017F3F71}" type="pres">
      <dgm:prSet presAssocID="{5C461225-1192-47B2-8FE9-095C04853CD5}" presName="Composite" presStyleCnt="0"/>
      <dgm:spPr/>
    </dgm:pt>
    <dgm:pt modelId="{2F4F3617-B63E-495E-9FBF-7B39BC8EF1F1}" type="pres">
      <dgm:prSet presAssocID="{5C461225-1192-47B2-8FE9-095C04853CD5}"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5599" r="17656" b="8"/>
          <a:stretch/>
        </a:blipFill>
      </dgm:spPr>
      <dgm:extLst>
        <a:ext uri="{E40237B7-FDA0-4F09-8148-C483321AD2D9}">
          <dgm14:cNvPr xmlns:dgm14="http://schemas.microsoft.com/office/drawing/2010/diagram" id="0" name="" descr="Unscharfer Konferenztisch und Stühle"/>
        </a:ext>
      </dgm:extLst>
    </dgm:pt>
    <dgm:pt modelId="{14ED1F2E-7FD7-455E-AD95-C4ACC2E427E9}" type="pres">
      <dgm:prSet presAssocID="{5C461225-1192-47B2-8FE9-095C04853CD5}" presName="Subtitle" presStyleLbl="revTx" presStyleIdx="2" presStyleCnt="6">
        <dgm:presLayoutVars>
          <dgm:chMax val="0"/>
          <dgm:bulletEnabled/>
        </dgm:presLayoutVars>
      </dgm:prSet>
      <dgm:spPr/>
    </dgm:pt>
    <dgm:pt modelId="{0748AF26-D72E-4714-917A-2FDDCA70F971}" type="pres">
      <dgm:prSet presAssocID="{5C461225-1192-47B2-8FE9-095C04853CD5}" presName="Description" presStyleLbl="revTx" presStyleIdx="3" presStyleCnt="6">
        <dgm:presLayoutVars>
          <dgm:bulletEnabled/>
        </dgm:presLayoutVars>
      </dgm:prSet>
      <dgm:spPr/>
    </dgm:pt>
    <dgm:pt modelId="{12DD3675-63A9-472E-92E2-78B22C2E2B04}" type="pres">
      <dgm:prSet presAssocID="{A3C837BE-5137-4324-85B0-1E62CC9A7A09}" presName="sibTrans" presStyleLbl="sibTrans2D1" presStyleIdx="0" presStyleCnt="0"/>
      <dgm:spPr/>
    </dgm:pt>
    <dgm:pt modelId="{04F299F6-60B5-48C1-8D88-6C18C2193700}" type="pres">
      <dgm:prSet presAssocID="{FF5419E2-BE18-40AF-9DAD-20D04E55894D}" presName="Composite" presStyleCnt="0"/>
      <dgm:spPr/>
    </dgm:pt>
    <dgm:pt modelId="{C7FAC73F-B161-4630-8D99-723D89FE6431}" type="pres">
      <dgm:prSet presAssocID="{FF5419E2-BE18-40AF-9DAD-20D04E55894D}"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9644" r="3611" b="8"/>
          <a:stretch/>
        </a:blipFill>
      </dgm:spPr>
      <dgm:extLst>
        <a:ext uri="{E40237B7-FDA0-4F09-8148-C483321AD2D9}">
          <dgm14:cNvPr xmlns:dgm14="http://schemas.microsoft.com/office/drawing/2010/diagram" id="0" name="" descr="Personen im Vorstellungsgespräch"/>
        </a:ext>
      </dgm:extLst>
    </dgm:pt>
    <dgm:pt modelId="{BA9E7C45-7588-44C2-A62D-84F78188DC62}" type="pres">
      <dgm:prSet presAssocID="{FF5419E2-BE18-40AF-9DAD-20D04E55894D}" presName="Subtitle" presStyleLbl="revTx" presStyleIdx="4" presStyleCnt="6">
        <dgm:presLayoutVars>
          <dgm:chMax val="0"/>
          <dgm:bulletEnabled/>
        </dgm:presLayoutVars>
      </dgm:prSet>
      <dgm:spPr/>
    </dgm:pt>
    <dgm:pt modelId="{0987A0F0-6ED1-4A51-8BA6-DD293B9C60C5}" type="pres">
      <dgm:prSet presAssocID="{FF5419E2-BE18-40AF-9DAD-20D04E55894D}" presName="Description" presStyleLbl="revTx" presStyleIdx="5" presStyleCnt="6">
        <dgm:presLayoutVars>
          <dgm:bulletEnabled/>
        </dgm:presLayoutVars>
      </dgm:prSet>
      <dgm:spPr/>
    </dgm:pt>
  </dgm:ptLst>
  <dgm:cxnLst>
    <dgm:cxn modelId="{FEF70211-D08A-4C28-A7C6-9C4FF6A98DDD}" type="presOf" srcId="{F9A8D68D-DC05-4CF7-8C4A-B4752847DE29}" destId="{4607D129-48EA-4955-8201-57A5103A6C78}" srcOrd="0" destOrd="0" presId="urn:microsoft.com/office/officeart/2024/3/layout/verticalVisualTextBlock1"/>
    <dgm:cxn modelId="{F8DF0519-C6E1-49BC-B4F9-DD7536761394}" type="presOf" srcId="{1628309A-EFEA-4478-AFBE-D772D10FB1F0}" destId="{8669CF7C-0FBA-4C64-B2F0-4BAF7A39ABCD}" srcOrd="0" destOrd="0" presId="urn:microsoft.com/office/officeart/2024/3/layout/verticalVisualTextBlock1"/>
    <dgm:cxn modelId="{23774D21-00DA-48E3-B77C-F8E2F8B7EB4C}" srcId="{9DB40005-5836-48FA-AD22-34BF075AB9CB}" destId="{F9A8D68D-DC05-4CF7-8C4A-B4752847DE29}" srcOrd="0" destOrd="0" parTransId="{50BE4D9E-608B-4043-9E9B-4CFE4BB36395}" sibTransId="{4B158429-81FB-40A5-A2C0-488B4097027D}"/>
    <dgm:cxn modelId="{DF38C426-8A41-47EA-9475-5D70DD0A9BA4}" type="presOf" srcId="{9DB40005-5836-48FA-AD22-34BF075AB9CB}" destId="{448726A3-73DB-4C57-9BFF-C73BD8093FF2}" srcOrd="0" destOrd="0" presId="urn:microsoft.com/office/officeart/2024/3/layout/verticalVisualTextBlock1"/>
    <dgm:cxn modelId="{47D8CE29-C928-441D-B13D-0F923DFB80F1}" type="presOf" srcId="{FF5419E2-BE18-40AF-9DAD-20D04E55894D}" destId="{BA9E7C45-7588-44C2-A62D-84F78188DC62}" srcOrd="0" destOrd="0" presId="urn:microsoft.com/office/officeart/2024/3/layout/verticalVisualTextBlock1"/>
    <dgm:cxn modelId="{0865FC29-77AF-4917-8F0C-17AE0391F153}" srcId="{F9A8D68D-DC05-4CF7-8C4A-B4752847DE29}" destId="{1628309A-EFEA-4478-AFBE-D772D10FB1F0}" srcOrd="0" destOrd="0" parTransId="{D7982391-8CA9-49A6-AAE5-E8F0C27657F6}" sibTransId="{CBC6DBF7-1B3C-44D7-A096-F0B196E15DD3}"/>
    <dgm:cxn modelId="{ACB57040-888E-4EB8-ADDD-79806D59D548}" srcId="{FF5419E2-BE18-40AF-9DAD-20D04E55894D}" destId="{A68DEE2C-5938-4C12-8C3B-FB4F2738E094}" srcOrd="0" destOrd="0" parTransId="{DC472A85-AF7B-407D-BF0A-72E9C59BD480}" sibTransId="{D8C6A2FA-5E1C-4A7B-A1C1-838412A48E99}"/>
    <dgm:cxn modelId="{5EB83760-22E8-4C53-AB43-ABC62A9198C0}" type="presOf" srcId="{A3C837BE-5137-4324-85B0-1E62CC9A7A09}" destId="{12DD3675-63A9-472E-92E2-78B22C2E2B04}" srcOrd="0" destOrd="0" presId="urn:microsoft.com/office/officeart/2024/3/layout/verticalVisualTextBlock1"/>
    <dgm:cxn modelId="{3387EE68-ADA3-4933-A709-77E3D61A18EC}" type="presOf" srcId="{9DD0AC35-FC27-4A17-8909-4E4B41FAC53B}" destId="{0748AF26-D72E-4714-917A-2FDDCA70F971}" srcOrd="0" destOrd="0" presId="urn:microsoft.com/office/officeart/2024/3/layout/verticalVisualTextBlock1"/>
    <dgm:cxn modelId="{5BCC5F55-55B1-43E4-8F27-DE8AE11115C2}" srcId="{9DB40005-5836-48FA-AD22-34BF075AB9CB}" destId="{FF5419E2-BE18-40AF-9DAD-20D04E55894D}" srcOrd="2" destOrd="0" parTransId="{490E6113-59F9-4E94-9A17-EF50370CCF79}" sibTransId="{C54DD08D-A68B-466B-9BB9-C44C17A2A220}"/>
    <dgm:cxn modelId="{73F9C455-4FB4-4E5E-8277-67BE77039F95}" srcId="{5C461225-1192-47B2-8FE9-095C04853CD5}" destId="{9DD0AC35-FC27-4A17-8909-4E4B41FAC53B}" srcOrd="0" destOrd="0" parTransId="{89ED3C9C-451F-44F2-8B8A-2ADBC1435A19}" sibTransId="{580C4AD3-FF3D-4393-9505-5673A4C592FD}"/>
    <dgm:cxn modelId="{7CBB3A7A-80A2-429B-B4B1-EB8E08E6D686}" type="presOf" srcId="{5C461225-1192-47B2-8FE9-095C04853CD5}" destId="{14ED1F2E-7FD7-455E-AD95-C4ACC2E427E9}" srcOrd="0" destOrd="0" presId="urn:microsoft.com/office/officeart/2024/3/layout/verticalVisualTextBlock1"/>
    <dgm:cxn modelId="{CBE91681-3184-4EB9-BF38-4208470E1A0C}" srcId="{9DB40005-5836-48FA-AD22-34BF075AB9CB}" destId="{5C461225-1192-47B2-8FE9-095C04853CD5}" srcOrd="1" destOrd="0" parTransId="{60D5697B-9549-4456-90FA-D1A47C9E800F}" sibTransId="{A3C837BE-5137-4324-85B0-1E62CC9A7A09}"/>
    <dgm:cxn modelId="{4FFAF1AD-FA13-4F51-8670-4FF4C63AA7D7}" type="presOf" srcId="{4B158429-81FB-40A5-A2C0-488B4097027D}" destId="{7650ACD1-4417-404F-96E1-5693E3A48887}" srcOrd="0" destOrd="0" presId="urn:microsoft.com/office/officeart/2024/3/layout/verticalVisualTextBlock1"/>
    <dgm:cxn modelId="{E6ECB8FC-2B39-479B-A48B-816671A413B6}" type="presOf" srcId="{A68DEE2C-5938-4C12-8C3B-FB4F2738E094}" destId="{0987A0F0-6ED1-4A51-8BA6-DD293B9C60C5}" srcOrd="0" destOrd="0" presId="urn:microsoft.com/office/officeart/2024/3/layout/verticalVisualTextBlock1"/>
    <dgm:cxn modelId="{F09C367C-0604-4108-9234-E1B2C78D0575}" type="presParOf" srcId="{448726A3-73DB-4C57-9BFF-C73BD8093FF2}" destId="{80CBB4A8-8C8F-48D9-B421-F4015DC1E3AE}" srcOrd="0" destOrd="0" presId="urn:microsoft.com/office/officeart/2024/3/layout/verticalVisualTextBlock1"/>
    <dgm:cxn modelId="{0049E5FC-EB65-4348-8573-7683E6E7A655}" type="presParOf" srcId="{80CBB4A8-8C8F-48D9-B421-F4015DC1E3AE}" destId="{C79FC97C-2AF6-4C90-B9BA-5F090736C010}" srcOrd="0" destOrd="0" presId="urn:microsoft.com/office/officeart/2024/3/layout/verticalVisualTextBlock1"/>
    <dgm:cxn modelId="{AD26D34E-60A7-4812-8A88-DB831D646CCE}" type="presParOf" srcId="{80CBB4A8-8C8F-48D9-B421-F4015DC1E3AE}" destId="{4607D129-48EA-4955-8201-57A5103A6C78}" srcOrd="1" destOrd="0" presId="urn:microsoft.com/office/officeart/2024/3/layout/verticalVisualTextBlock1"/>
    <dgm:cxn modelId="{437AC35C-CE65-4410-9B86-662A26CCE650}" type="presParOf" srcId="{80CBB4A8-8C8F-48D9-B421-F4015DC1E3AE}" destId="{8669CF7C-0FBA-4C64-B2F0-4BAF7A39ABCD}" srcOrd="2" destOrd="0" presId="urn:microsoft.com/office/officeart/2024/3/layout/verticalVisualTextBlock1"/>
    <dgm:cxn modelId="{161ACC8E-1E37-4E2D-89D3-0DD39CDDD72B}" type="presParOf" srcId="{448726A3-73DB-4C57-9BFF-C73BD8093FF2}" destId="{7650ACD1-4417-404F-96E1-5693E3A48887}" srcOrd="1" destOrd="0" presId="urn:microsoft.com/office/officeart/2024/3/layout/verticalVisualTextBlock1"/>
    <dgm:cxn modelId="{ABE34BE3-BD28-4994-B2F3-C45CF79ABFD3}" type="presParOf" srcId="{448726A3-73DB-4C57-9BFF-C73BD8093FF2}" destId="{C95E04F7-2E93-4454-AF9C-D8BD017F3F71}" srcOrd="2" destOrd="0" presId="urn:microsoft.com/office/officeart/2024/3/layout/verticalVisualTextBlock1"/>
    <dgm:cxn modelId="{3A5110EE-0673-45CE-BEAA-7C520EE4C635}" type="presParOf" srcId="{C95E04F7-2E93-4454-AF9C-D8BD017F3F71}" destId="{2F4F3617-B63E-495E-9FBF-7B39BC8EF1F1}" srcOrd="0" destOrd="0" presId="urn:microsoft.com/office/officeart/2024/3/layout/verticalVisualTextBlock1"/>
    <dgm:cxn modelId="{2B5DD8BD-CB03-4209-AEED-61EC6B1C3335}" type="presParOf" srcId="{C95E04F7-2E93-4454-AF9C-D8BD017F3F71}" destId="{14ED1F2E-7FD7-455E-AD95-C4ACC2E427E9}" srcOrd="1" destOrd="0" presId="urn:microsoft.com/office/officeart/2024/3/layout/verticalVisualTextBlock1"/>
    <dgm:cxn modelId="{0A0E5098-B801-4B65-9393-01E2DB899D04}" type="presParOf" srcId="{C95E04F7-2E93-4454-AF9C-D8BD017F3F71}" destId="{0748AF26-D72E-4714-917A-2FDDCA70F971}" srcOrd="2" destOrd="0" presId="urn:microsoft.com/office/officeart/2024/3/layout/verticalVisualTextBlock1"/>
    <dgm:cxn modelId="{A0109D22-1A23-4D40-B5A1-25E8A48780A9}" type="presParOf" srcId="{448726A3-73DB-4C57-9BFF-C73BD8093FF2}" destId="{12DD3675-63A9-472E-92E2-78B22C2E2B04}" srcOrd="3" destOrd="0" presId="urn:microsoft.com/office/officeart/2024/3/layout/verticalVisualTextBlock1"/>
    <dgm:cxn modelId="{3B365845-145D-4E94-8F45-C9D331D64C26}" type="presParOf" srcId="{448726A3-73DB-4C57-9BFF-C73BD8093FF2}" destId="{04F299F6-60B5-48C1-8D88-6C18C2193700}" srcOrd="4" destOrd="0" presId="urn:microsoft.com/office/officeart/2024/3/layout/verticalVisualTextBlock1"/>
    <dgm:cxn modelId="{B266EAFF-CFC6-4E0C-96B9-253C6BAC44A5}" type="presParOf" srcId="{04F299F6-60B5-48C1-8D88-6C18C2193700}" destId="{C7FAC73F-B161-4630-8D99-723D89FE6431}" srcOrd="0" destOrd="0" presId="urn:microsoft.com/office/officeart/2024/3/layout/verticalVisualTextBlock1"/>
    <dgm:cxn modelId="{6004F7D0-F3A1-48F7-866F-F53EA7F5BC6B}" type="presParOf" srcId="{04F299F6-60B5-48C1-8D88-6C18C2193700}" destId="{BA9E7C45-7588-44C2-A62D-84F78188DC62}" srcOrd="1" destOrd="0" presId="urn:microsoft.com/office/officeart/2024/3/layout/verticalVisualTextBlock1"/>
    <dgm:cxn modelId="{5F77CCB9-A1B2-48F0-8127-5E60C9C08AD0}" type="presParOf" srcId="{04F299F6-60B5-48C1-8D88-6C18C2193700}" destId="{0987A0F0-6ED1-4A51-8BA6-DD293B9C60C5}"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0E6A1-F5A7-4EBF-B5DB-AEA4CB454A40}">
      <dsp:nvSpPr>
        <dsp:cNvPr id="0" name=""/>
        <dsp:cNvSpPr/>
      </dsp:nvSpPr>
      <dsp:spPr>
        <a:xfrm>
          <a:off x="0" y="0"/>
          <a:ext cx="1099423" cy="109942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8989" r="14266" b="8"/>
          <a:stretch/>
        </a:blipFill>
        <a:ln>
          <a:noFill/>
        </a:ln>
        <a:effectLst/>
      </dsp:spPr>
      <dsp:style>
        <a:lnRef idx="0">
          <a:scrgbClr r="0" g="0" b="0"/>
        </a:lnRef>
        <a:fillRef idx="3">
          <a:scrgbClr r="0" g="0" b="0"/>
        </a:fillRef>
        <a:effectRef idx="2">
          <a:scrgbClr r="0" g="0" b="0"/>
        </a:effectRef>
        <a:fontRef idx="minor">
          <a:schemeClr val="lt1"/>
        </a:fontRef>
      </dsp:style>
    </dsp:sp>
    <dsp:sp modelId="{E270CB11-58C6-4488-A0AB-BFAF46A28C0C}">
      <dsp:nvSpPr>
        <dsp:cNvPr id="0" name=""/>
        <dsp:cNvSpPr/>
      </dsp:nvSpPr>
      <dsp:spPr>
        <a:xfrm>
          <a:off x="1279423" y="0"/>
          <a:ext cx="7188134" cy="369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Abgeschlossene SeViD-A3-Studie</a:t>
          </a:r>
        </a:p>
      </dsp:txBody>
      <dsp:txXfrm>
        <a:off x="1279423" y="0"/>
        <a:ext cx="7188134" cy="369190"/>
      </dsp:txXfrm>
    </dsp:sp>
    <dsp:sp modelId="{8209E344-0085-444F-A2BA-B87EA3F5D4A5}">
      <dsp:nvSpPr>
        <dsp:cNvPr id="0" name=""/>
        <dsp:cNvSpPr/>
      </dsp:nvSpPr>
      <dsp:spPr>
        <a:xfrm>
          <a:off x="1279423" y="369190"/>
          <a:ext cx="7188134" cy="730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Die SeViD-A3-Studie zum Second Victim Phänomen bei Hebammen wurde erfolgreich abgeschlossen und veröffentlicht.</a:t>
          </a:r>
        </a:p>
      </dsp:txBody>
      <dsp:txXfrm>
        <a:off x="1279423" y="369190"/>
        <a:ext cx="7188134" cy="730232"/>
      </dsp:txXfrm>
    </dsp:sp>
    <dsp:sp modelId="{834086E2-6397-42CC-8151-383963F5DBFC}">
      <dsp:nvSpPr>
        <dsp:cNvPr id="0" name=""/>
        <dsp:cNvSpPr/>
      </dsp:nvSpPr>
      <dsp:spPr>
        <a:xfrm>
          <a:off x="0" y="1187376"/>
          <a:ext cx="1099423" cy="109942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7623" r="5632" b="8"/>
          <a:stretch/>
        </a:blipFill>
        <a:ln>
          <a:noFill/>
        </a:ln>
        <a:effectLst/>
      </dsp:spPr>
      <dsp:style>
        <a:lnRef idx="0">
          <a:scrgbClr r="0" g="0" b="0"/>
        </a:lnRef>
        <a:fillRef idx="3">
          <a:scrgbClr r="0" g="0" b="0"/>
        </a:fillRef>
        <a:effectRef idx="2">
          <a:scrgbClr r="0" g="0" b="0"/>
        </a:effectRef>
        <a:fontRef idx="minor">
          <a:schemeClr val="lt1"/>
        </a:fontRef>
      </dsp:style>
    </dsp:sp>
    <dsp:sp modelId="{502215EA-7A4E-4CD1-8123-26D8B8009A67}">
      <dsp:nvSpPr>
        <dsp:cNvPr id="0" name=""/>
        <dsp:cNvSpPr/>
      </dsp:nvSpPr>
      <dsp:spPr>
        <a:xfrm>
          <a:off x="1279423" y="1187376"/>
          <a:ext cx="7188134" cy="369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Laufende Folgeprojekte</a:t>
          </a:r>
        </a:p>
      </dsp:txBody>
      <dsp:txXfrm>
        <a:off x="1279423" y="1187376"/>
        <a:ext cx="7188134" cy="369190"/>
      </dsp:txXfrm>
    </dsp:sp>
    <dsp:sp modelId="{7D05BD9F-34BD-4440-9B24-D48D22E594DE}">
      <dsp:nvSpPr>
        <dsp:cNvPr id="0" name=""/>
        <dsp:cNvSpPr/>
      </dsp:nvSpPr>
      <dsp:spPr>
        <a:xfrm>
          <a:off x="1279423" y="1556567"/>
          <a:ext cx="7188134" cy="730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Für SeViD-A4 und SeViD-A5 liegen Rohdaten vor, welche 2026 ausgewertet werden sollen.</a:t>
          </a:r>
        </a:p>
      </dsp:txBody>
      <dsp:txXfrm>
        <a:off x="1279423" y="1556567"/>
        <a:ext cx="7188134" cy="730232"/>
      </dsp:txXfrm>
    </dsp:sp>
    <dsp:sp modelId="{768F1A46-BAF8-4DFE-8585-E816992337E6}">
      <dsp:nvSpPr>
        <dsp:cNvPr id="0" name=""/>
        <dsp:cNvSpPr/>
      </dsp:nvSpPr>
      <dsp:spPr>
        <a:xfrm>
          <a:off x="0" y="2374753"/>
          <a:ext cx="1099423" cy="109942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3207" r="10048" b="8"/>
          <a:stretch/>
        </a:blipFill>
        <a:ln>
          <a:noFill/>
        </a:ln>
        <a:effectLst/>
      </dsp:spPr>
      <dsp:style>
        <a:lnRef idx="0">
          <a:scrgbClr r="0" g="0" b="0"/>
        </a:lnRef>
        <a:fillRef idx="3">
          <a:scrgbClr r="0" g="0" b="0"/>
        </a:fillRef>
        <a:effectRef idx="2">
          <a:scrgbClr r="0" g="0" b="0"/>
        </a:effectRef>
        <a:fontRef idx="minor">
          <a:schemeClr val="lt1"/>
        </a:fontRef>
      </dsp:style>
    </dsp:sp>
    <dsp:sp modelId="{0BF7A54C-27C2-4E3D-A5AC-7E7841A9D948}">
      <dsp:nvSpPr>
        <dsp:cNvPr id="0" name=""/>
        <dsp:cNvSpPr/>
      </dsp:nvSpPr>
      <dsp:spPr>
        <a:xfrm>
          <a:off x="1279423" y="2374753"/>
          <a:ext cx="7188134" cy="369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Ziel der SeViD-Studien</a:t>
          </a:r>
        </a:p>
      </dsp:txBody>
      <dsp:txXfrm>
        <a:off x="1279423" y="2374753"/>
        <a:ext cx="7188134" cy="369190"/>
      </dsp:txXfrm>
    </dsp:sp>
    <dsp:sp modelId="{95D0AD8C-5FCD-4F11-9EB9-9C8B7F42350F}">
      <dsp:nvSpPr>
        <dsp:cNvPr id="0" name=""/>
        <dsp:cNvSpPr/>
      </dsp:nvSpPr>
      <dsp:spPr>
        <a:xfrm>
          <a:off x="1279423" y="2743944"/>
          <a:ext cx="7188134" cy="730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Diese Studien vertiefen das Verständnis psychischer Belastungen und fördern evidenzbasierte Unterstützungsangebote.</a:t>
          </a:r>
        </a:p>
      </dsp:txBody>
      <dsp:txXfrm>
        <a:off x="1279423" y="2743944"/>
        <a:ext cx="7188134" cy="730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FC97C-2AF6-4C90-B9BA-5F090736C010}">
      <dsp:nvSpPr>
        <dsp:cNvPr id="0" name=""/>
        <dsp:cNvSpPr/>
      </dsp:nvSpPr>
      <dsp:spPr>
        <a:xfrm>
          <a:off x="0" y="0"/>
          <a:ext cx="1099423" cy="109942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1284" r="21971" b="8"/>
          <a:stretch/>
        </a:blipFill>
        <a:ln>
          <a:noFill/>
        </a:ln>
        <a:effectLst/>
      </dsp:spPr>
      <dsp:style>
        <a:lnRef idx="0">
          <a:scrgbClr r="0" g="0" b="0"/>
        </a:lnRef>
        <a:fillRef idx="3">
          <a:scrgbClr r="0" g="0" b="0"/>
        </a:fillRef>
        <a:effectRef idx="2">
          <a:scrgbClr r="0" g="0" b="0"/>
        </a:effectRef>
        <a:fontRef idx="minor">
          <a:schemeClr val="lt1"/>
        </a:fontRef>
      </dsp:style>
    </dsp:sp>
    <dsp:sp modelId="{4607D129-48EA-4955-8201-57A5103A6C78}">
      <dsp:nvSpPr>
        <dsp:cNvPr id="0" name=""/>
        <dsp:cNvSpPr/>
      </dsp:nvSpPr>
      <dsp:spPr>
        <a:xfrm>
          <a:off x="1279423" y="0"/>
          <a:ext cx="7188134" cy="369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err="1"/>
            <a:t>Vielfältige</a:t>
          </a:r>
          <a:r>
            <a:rPr lang="en-US" sz="1800" kern="1200" dirty="0"/>
            <a:t> </a:t>
          </a:r>
          <a:r>
            <a:rPr lang="en-US" sz="1800" kern="1200" dirty="0" err="1"/>
            <a:t>Veranstaltungsarten</a:t>
          </a:r>
          <a:endParaRPr lang="en-US" sz="1800" kern="1200" dirty="0"/>
        </a:p>
      </dsp:txBody>
      <dsp:txXfrm>
        <a:off x="1279423" y="0"/>
        <a:ext cx="7188134" cy="369190"/>
      </dsp:txXfrm>
    </dsp:sp>
    <dsp:sp modelId="{8669CF7C-0FBA-4C64-B2F0-4BAF7A39ABCD}">
      <dsp:nvSpPr>
        <dsp:cNvPr id="0" name=""/>
        <dsp:cNvSpPr/>
      </dsp:nvSpPr>
      <dsp:spPr>
        <a:xfrm>
          <a:off x="1279423" y="369190"/>
          <a:ext cx="7188134" cy="730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Der Verein </a:t>
          </a:r>
          <a:r>
            <a:rPr lang="en-US" sz="1400" kern="1200" dirty="0" err="1"/>
            <a:t>organisierte</a:t>
          </a:r>
          <a:r>
            <a:rPr lang="en-US" sz="1400" kern="1200" dirty="0"/>
            <a:t> </a:t>
          </a:r>
          <a:r>
            <a:rPr lang="en-US" sz="1400" kern="1200" dirty="0" err="1"/>
            <a:t>Vorträge</a:t>
          </a:r>
          <a:r>
            <a:rPr lang="en-US" sz="1400" kern="1200" dirty="0"/>
            <a:t>, Workshops, </a:t>
          </a:r>
          <a:r>
            <a:rPr lang="en-US" sz="1400" kern="1200" dirty="0" err="1"/>
            <a:t>Aktionstage</a:t>
          </a:r>
          <a:r>
            <a:rPr lang="en-US" sz="1400" kern="1200" dirty="0"/>
            <a:t> und </a:t>
          </a:r>
          <a:r>
            <a:rPr lang="en-US" sz="1400" kern="1200" dirty="0" err="1"/>
            <a:t>Kurse</a:t>
          </a:r>
          <a:r>
            <a:rPr lang="en-US" sz="1400" kern="1200" dirty="0"/>
            <a:t> </a:t>
          </a:r>
          <a:r>
            <a:rPr lang="en-US" sz="1400" kern="1200" dirty="0" err="1"/>
            <a:t>zu</a:t>
          </a:r>
          <a:r>
            <a:rPr lang="en-US" sz="1400" kern="1200" dirty="0"/>
            <a:t> </a:t>
          </a:r>
          <a:r>
            <a:rPr lang="en-US" sz="1400" kern="1200" dirty="0" err="1"/>
            <a:t>verschiedenen</a:t>
          </a:r>
          <a:r>
            <a:rPr lang="en-US" sz="1400" kern="1200" dirty="0"/>
            <a:t> </a:t>
          </a:r>
          <a:r>
            <a:rPr lang="en-US" sz="1400" kern="1200" dirty="0" err="1"/>
            <a:t>Fachthemen</a:t>
          </a:r>
          <a:r>
            <a:rPr lang="en-US" sz="1400" kern="1200" dirty="0"/>
            <a:t> </a:t>
          </a:r>
          <a:r>
            <a:rPr lang="en-US" sz="1400" kern="1200" dirty="0" err="1"/>
            <a:t>im</a:t>
          </a:r>
          <a:r>
            <a:rPr lang="en-US" sz="1400" kern="1200" dirty="0"/>
            <a:t> Jahr 2025.</a:t>
          </a:r>
        </a:p>
      </dsp:txBody>
      <dsp:txXfrm>
        <a:off x="1279423" y="369190"/>
        <a:ext cx="7188134" cy="730232"/>
      </dsp:txXfrm>
    </dsp:sp>
    <dsp:sp modelId="{2F4F3617-B63E-495E-9FBF-7B39BC8EF1F1}">
      <dsp:nvSpPr>
        <dsp:cNvPr id="0" name=""/>
        <dsp:cNvSpPr/>
      </dsp:nvSpPr>
      <dsp:spPr>
        <a:xfrm>
          <a:off x="0" y="1187376"/>
          <a:ext cx="1099423" cy="109942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5599" r="17656" b="8"/>
          <a:stretch/>
        </a:blipFill>
        <a:ln>
          <a:noFill/>
        </a:ln>
        <a:effectLst/>
      </dsp:spPr>
      <dsp:style>
        <a:lnRef idx="0">
          <a:scrgbClr r="0" g="0" b="0"/>
        </a:lnRef>
        <a:fillRef idx="3">
          <a:scrgbClr r="0" g="0" b="0"/>
        </a:fillRef>
        <a:effectRef idx="2">
          <a:scrgbClr r="0" g="0" b="0"/>
        </a:effectRef>
        <a:fontRef idx="minor">
          <a:schemeClr val="lt1"/>
        </a:fontRef>
      </dsp:style>
    </dsp:sp>
    <dsp:sp modelId="{14ED1F2E-7FD7-455E-AD95-C4ACC2E427E9}">
      <dsp:nvSpPr>
        <dsp:cNvPr id="0" name=""/>
        <dsp:cNvSpPr/>
      </dsp:nvSpPr>
      <dsp:spPr>
        <a:xfrm>
          <a:off x="1279423" y="1187376"/>
          <a:ext cx="7188134" cy="369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Wichtige Termine und Orte</a:t>
          </a:r>
        </a:p>
      </dsp:txBody>
      <dsp:txXfrm>
        <a:off x="1279423" y="1187376"/>
        <a:ext cx="7188134" cy="369190"/>
      </dsp:txXfrm>
    </dsp:sp>
    <dsp:sp modelId="{0748AF26-D72E-4714-917A-2FDDCA70F971}">
      <dsp:nvSpPr>
        <dsp:cNvPr id="0" name=""/>
        <dsp:cNvSpPr/>
      </dsp:nvSpPr>
      <dsp:spPr>
        <a:xfrm>
          <a:off x="1279423" y="1556567"/>
          <a:ext cx="7188134" cy="730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Die Veranstaltungen fanden an renommierten Orten wie AKH Wien, MedUni Wien und Ringturm Wiener Städtische statt.</a:t>
          </a:r>
        </a:p>
      </dsp:txBody>
      <dsp:txXfrm>
        <a:off x="1279423" y="1556567"/>
        <a:ext cx="7188134" cy="730232"/>
      </dsp:txXfrm>
    </dsp:sp>
    <dsp:sp modelId="{C7FAC73F-B161-4630-8D99-723D89FE6431}">
      <dsp:nvSpPr>
        <dsp:cNvPr id="0" name=""/>
        <dsp:cNvSpPr/>
      </dsp:nvSpPr>
      <dsp:spPr>
        <a:xfrm>
          <a:off x="0" y="2374753"/>
          <a:ext cx="1099423" cy="109942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9644" r="3611" b="8"/>
          <a:stretch/>
        </a:blipFill>
        <a:ln>
          <a:noFill/>
        </a:ln>
        <a:effectLst/>
      </dsp:spPr>
      <dsp:style>
        <a:lnRef idx="0">
          <a:scrgbClr r="0" g="0" b="0"/>
        </a:lnRef>
        <a:fillRef idx="3">
          <a:scrgbClr r="0" g="0" b="0"/>
        </a:fillRef>
        <a:effectRef idx="2">
          <a:scrgbClr r="0" g="0" b="0"/>
        </a:effectRef>
        <a:fontRef idx="minor">
          <a:schemeClr val="lt1"/>
        </a:fontRef>
      </dsp:style>
    </dsp:sp>
    <dsp:sp modelId="{BA9E7C45-7588-44C2-A62D-84F78188DC62}">
      <dsp:nvSpPr>
        <dsp:cNvPr id="0" name=""/>
        <dsp:cNvSpPr/>
      </dsp:nvSpPr>
      <dsp:spPr>
        <a:xfrm>
          <a:off x="1279423" y="2374753"/>
          <a:ext cx="7188134" cy="369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Fortbildung und Vernetzung</a:t>
          </a:r>
        </a:p>
      </dsp:txBody>
      <dsp:txXfrm>
        <a:off x="1279423" y="2374753"/>
        <a:ext cx="7188134" cy="369190"/>
      </dsp:txXfrm>
    </dsp:sp>
    <dsp:sp modelId="{0987A0F0-6ED1-4A51-8BA6-DD293B9C60C5}">
      <dsp:nvSpPr>
        <dsp:cNvPr id="0" name=""/>
        <dsp:cNvSpPr/>
      </dsp:nvSpPr>
      <dsp:spPr>
        <a:xfrm>
          <a:off x="1279423" y="2743944"/>
          <a:ext cx="7188134" cy="730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Die Termine förderten fachliche Weiterbildung und den Austausch unter Fachleuten aus verschiedenen Bereichen.</a:t>
          </a:r>
        </a:p>
      </dsp:txBody>
      <dsp:txXfrm>
        <a:off x="1279423" y="2743944"/>
        <a:ext cx="7188134" cy="730232"/>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5D1EC30-5B0B-48D0-A1A8-66A96720DF24}" type="datetimeFigureOut">
              <a:rPr lang="en-US" smtClean="0"/>
              <a:t>11/28/2025</a:t>
            </a:fld>
            <a:endParaRPr lang="en-US"/>
          </a:p>
        </p:txBody>
      </p:sp>
      <p:sp>
        <p:nvSpPr>
          <p:cNvPr id="4" name="Fußzeilenplatzhalt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Foliennummernplatzhalt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B8FBFCE-2205-4B9C-81E5-532E0690D8C1}" type="slidenum">
              <a:rPr lang="en-US" smtClean="0"/>
              <a:t>‹Nr.›</a:t>
            </a:fld>
            <a:endParaRPr lang="en-US"/>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9F68A4D-42A7-45F7-9930-00E8DCB48D7E}" type="datetimeFigureOut">
              <a:rPr lang="en-US" smtClean="0"/>
              <a:t>11/28/2025</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FDD6F49-EBB7-4CCF-97A8-E526BB28BB69}" type="slidenum">
              <a:rPr lang="en-US" smtClean="0"/>
              <a:t>‹Nr.›</a:t>
            </a:fld>
            <a:endParaRPr lang="en-US"/>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KI-generierte Inhalte können fehlerhaft sein.
---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1</a:t>
            </a:fld>
            <a:endParaRPr lang="en-US"/>
          </a:p>
        </p:txBody>
      </p:sp>
    </p:spTree>
    <p:extLst>
      <p:ext uri="{BB962C8B-B14F-4D97-AF65-F5344CB8AC3E}">
        <p14:creationId xmlns:p14="http://schemas.microsoft.com/office/powerpoint/2010/main" val="2291282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Komplette Liste der Veranstaltungen 2025</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10</a:t>
            </a:fld>
            <a:endParaRPr lang="en-US"/>
          </a:p>
        </p:txBody>
      </p:sp>
    </p:spTree>
    <p:extLst>
      <p:ext uri="{BB962C8B-B14F-4D97-AF65-F5344CB8AC3E}">
        <p14:creationId xmlns:p14="http://schemas.microsoft.com/office/powerpoint/2010/main" val="199350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Im Jahr 2025 organisierte und begleitete der Verein zahlreiche Vorträge, Workshops, Aktionstage und Kurse. Hier die vollständige Liste: 
- 23. Januar: Sozialpsychiatrisches Kolloquium, AKH Wien
- 11. Februar: PEER Morgenvorlesung, Universitätsklinik für Frauenheilkunde
- 13. März: Health Makers Festival, Wien
- 24. März: Interdisziplinärer Palliativlehrgang, Kardinal König Haus
- 8. April: Webinar Second Victim
- 24.-25. April: PEER Ausbildung, NEST Wien
- 14. Mai: Aktionstag Second Victim, MedUni Wien
- 24. Juni: PEER Ausbildung 3. Tag
- 7. September: Plattform Primärversorgung (intern)
- 23. September: Vortrag Landesklinikum Zwettl (intern)
- 13. Oktober: Workshop St. Josef Krankenhaus Wien
- 15. Oktober: Vortrag KH Barmherzige Brüder (intern)
- 16. Oktober: Webinar PSU-Akut e.V.
- 25. Oktober: Symposium PSU Akut, München
- 5. November: Präventionsvortrag Linz (intern)
- 7. November: Webinar PSU-Akut e.V.
- 10. November: ASQS-Talk
- 18. November: Vortrag Physiotherapeut*innen Österreichs (intern)
- 21. November: Second Aid Symposium, Ringturm Wiener Städtische
- 27.-29. November: 55. Kongress für Allgemeinmedizin, Graz</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11</a:t>
            </a:fld>
            <a:endParaRPr lang="en-US"/>
          </a:p>
        </p:txBody>
      </p:sp>
    </p:spTree>
    <p:extLst>
      <p:ext uri="{BB962C8B-B14F-4D97-AF65-F5344CB8AC3E}">
        <p14:creationId xmlns:p14="http://schemas.microsoft.com/office/powerpoint/2010/main" val="1510194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C213A-E263-A4C2-07A4-8A1363131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062FC-C9D0-5D83-F83B-E687D0E03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9D1C71-E687-49D1-5875-B9D76EF1B6C3}"/>
              </a:ext>
            </a:extLst>
          </p:cNvPr>
          <p:cNvSpPr>
            <a:spLocks noGrp="1"/>
          </p:cNvSpPr>
          <p:nvPr>
            <p:ph type="body" idx="1"/>
          </p:nvPr>
        </p:nvSpPr>
        <p:spPr/>
        <p:txBody>
          <a:bodyPr/>
          <a:lstStyle/>
          <a:p>
            <a:r>
              <a:rPr lang="en-US"/>
              <a:t>Komplette Liste der Veranstaltungen 2025</a:t>
            </a:r>
          </a:p>
        </p:txBody>
      </p:sp>
      <p:sp>
        <p:nvSpPr>
          <p:cNvPr id="4" name="Slide Number Placeholder 3">
            <a:extLst>
              <a:ext uri="{FF2B5EF4-FFF2-40B4-BE49-F238E27FC236}">
                <a16:creationId xmlns:a16="http://schemas.microsoft.com/office/drawing/2014/main" id="{EFF419E4-42FD-5C12-E630-725DBA769B22}"/>
              </a:ext>
            </a:extLst>
          </p:cNvPr>
          <p:cNvSpPr>
            <a:spLocks noGrp="1"/>
          </p:cNvSpPr>
          <p:nvPr>
            <p:ph type="sldNum" sz="quarter" idx="5"/>
          </p:nvPr>
        </p:nvSpPr>
        <p:spPr/>
        <p:txBody>
          <a:bodyPr/>
          <a:lstStyle/>
          <a:p>
            <a:pPr rtl="0"/>
            <a:fld id="{BFDD6F49-EBB7-4CCF-97A8-E526BB28BB69}" type="slidenum">
              <a:rPr lang="en-US" smtClean="0"/>
              <a:t>12</a:t>
            </a:fld>
            <a:endParaRPr lang="en-US"/>
          </a:p>
        </p:txBody>
      </p:sp>
    </p:spTree>
    <p:extLst>
      <p:ext uri="{BB962C8B-B14F-4D97-AF65-F5344CB8AC3E}">
        <p14:creationId xmlns:p14="http://schemas.microsoft.com/office/powerpoint/2010/main" val="4227441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5366F-07B0-FB6E-76B8-2E7E7FBD0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A2613C-D002-2447-88DF-ADC73CF35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13AEF-67F6-303E-B96F-1BDA76B1F327}"/>
              </a:ext>
            </a:extLst>
          </p:cNvPr>
          <p:cNvSpPr>
            <a:spLocks noGrp="1"/>
          </p:cNvSpPr>
          <p:nvPr>
            <p:ph type="body" idx="1"/>
          </p:nvPr>
        </p:nvSpPr>
        <p:spPr/>
        <p:txBody>
          <a:bodyPr/>
          <a:lstStyle/>
          <a:p>
            <a:r>
              <a:rPr lang="en-US"/>
              <a:t>Komplette Liste der Veranstaltungen 2025</a:t>
            </a:r>
          </a:p>
        </p:txBody>
      </p:sp>
      <p:sp>
        <p:nvSpPr>
          <p:cNvPr id="4" name="Slide Number Placeholder 3">
            <a:extLst>
              <a:ext uri="{FF2B5EF4-FFF2-40B4-BE49-F238E27FC236}">
                <a16:creationId xmlns:a16="http://schemas.microsoft.com/office/drawing/2014/main" id="{7F1E6242-5E51-EA22-E90E-0028D284C9A2}"/>
              </a:ext>
            </a:extLst>
          </p:cNvPr>
          <p:cNvSpPr>
            <a:spLocks noGrp="1"/>
          </p:cNvSpPr>
          <p:nvPr>
            <p:ph type="sldNum" sz="quarter" idx="5"/>
          </p:nvPr>
        </p:nvSpPr>
        <p:spPr/>
        <p:txBody>
          <a:bodyPr/>
          <a:lstStyle/>
          <a:p>
            <a:pPr rtl="0"/>
            <a:fld id="{BFDD6F49-EBB7-4CCF-97A8-E526BB28BB69}" type="slidenum">
              <a:rPr lang="en-US" smtClean="0"/>
              <a:t>13</a:t>
            </a:fld>
            <a:endParaRPr lang="en-US"/>
          </a:p>
        </p:txBody>
      </p:sp>
    </p:spTree>
    <p:extLst>
      <p:ext uri="{BB962C8B-B14F-4D97-AF65-F5344CB8AC3E}">
        <p14:creationId xmlns:p14="http://schemas.microsoft.com/office/powerpoint/2010/main" val="3855005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B89BE-08A4-2D91-59C5-A8E422A7C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024F41-5068-986B-7FCA-48A82CD920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5B5BB-1A87-262B-33A4-2B2B2A9C970C}"/>
              </a:ext>
            </a:extLst>
          </p:cNvPr>
          <p:cNvSpPr>
            <a:spLocks noGrp="1"/>
          </p:cNvSpPr>
          <p:nvPr>
            <p:ph type="body" idx="1"/>
          </p:nvPr>
        </p:nvSpPr>
        <p:spPr/>
        <p:txBody>
          <a:bodyPr/>
          <a:lstStyle/>
          <a:p>
            <a:r>
              <a:rPr lang="en-US"/>
              <a:t>Komplette Liste der Veranstaltungen 2025</a:t>
            </a:r>
          </a:p>
        </p:txBody>
      </p:sp>
      <p:sp>
        <p:nvSpPr>
          <p:cNvPr id="4" name="Slide Number Placeholder 3">
            <a:extLst>
              <a:ext uri="{FF2B5EF4-FFF2-40B4-BE49-F238E27FC236}">
                <a16:creationId xmlns:a16="http://schemas.microsoft.com/office/drawing/2014/main" id="{FAC318CE-0F0B-256D-81E3-234D5DDDA509}"/>
              </a:ext>
            </a:extLst>
          </p:cNvPr>
          <p:cNvSpPr>
            <a:spLocks noGrp="1"/>
          </p:cNvSpPr>
          <p:nvPr>
            <p:ph type="sldNum" sz="quarter" idx="5"/>
          </p:nvPr>
        </p:nvSpPr>
        <p:spPr/>
        <p:txBody>
          <a:bodyPr/>
          <a:lstStyle/>
          <a:p>
            <a:pPr rtl="0"/>
            <a:fld id="{BFDD6F49-EBB7-4CCF-97A8-E526BB28BB69}" type="slidenum">
              <a:rPr lang="en-US" smtClean="0"/>
              <a:t>14</a:t>
            </a:fld>
            <a:endParaRPr lang="en-US"/>
          </a:p>
        </p:txBody>
      </p:sp>
    </p:spTree>
    <p:extLst>
      <p:ext uri="{BB962C8B-B14F-4D97-AF65-F5344CB8AC3E}">
        <p14:creationId xmlns:p14="http://schemas.microsoft.com/office/powerpoint/2010/main" val="30017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Partner und Sponsoren</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15</a:t>
            </a:fld>
            <a:endParaRPr lang="en-US"/>
          </a:p>
        </p:txBody>
      </p:sp>
    </p:spTree>
    <p:extLst>
      <p:ext uri="{BB962C8B-B14F-4D97-AF65-F5344CB8AC3E}">
        <p14:creationId xmlns:p14="http://schemas.microsoft.com/office/powerpoint/2010/main" val="1995634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Der Wiener Städtische Versicherungsverein war auch 2025 unser Hauptsponsor und ermöglichte durch seine Unterstützung zahlreiche Projekte. Weitere Partner waren Assekurisk, ÖQMED, QUEN, ÖGAM, ÖGKJ, ÖGKV, die Plattform Patientensicherheit sowie PSU Akut. Diese Kooperationen sind entscheidend für die Umsetzung unserer Ziele und die nachhaltige Verankerung von Peer-Support im Gesundheitswesen.</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16</a:t>
            </a:fld>
            <a:endParaRPr lang="en-US"/>
          </a:p>
        </p:txBody>
      </p:sp>
    </p:spTree>
    <p:extLst>
      <p:ext uri="{BB962C8B-B14F-4D97-AF65-F5344CB8AC3E}">
        <p14:creationId xmlns:p14="http://schemas.microsoft.com/office/powerpoint/2010/main" val="2910459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Website und Social Media Aktivitäten</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17</a:t>
            </a:fld>
            <a:endParaRPr lang="en-US"/>
          </a:p>
        </p:txBody>
      </p:sp>
    </p:spTree>
    <p:extLst>
      <p:ext uri="{BB962C8B-B14F-4D97-AF65-F5344CB8AC3E}">
        <p14:creationId xmlns:p14="http://schemas.microsoft.com/office/powerpoint/2010/main" val="5405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664C4-D08B-C8A8-6122-21DE621F9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DDD4A-F2F3-505D-0CBD-3002292913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730F29-49D1-FC9F-D2F4-FBDDD0B627EF}"/>
              </a:ext>
            </a:extLst>
          </p:cNvPr>
          <p:cNvSpPr>
            <a:spLocks noGrp="1"/>
          </p:cNvSpPr>
          <p:nvPr>
            <p:ph type="body" idx="1"/>
          </p:nvPr>
        </p:nvSpPr>
        <p:spPr/>
        <p:txBody>
          <a:bodyPr/>
          <a:lstStyle/>
          <a:p>
            <a:r>
              <a:rPr lang="en-US"/>
              <a:t>Website und Social Media Aktivitäten</a:t>
            </a:r>
          </a:p>
        </p:txBody>
      </p:sp>
      <p:sp>
        <p:nvSpPr>
          <p:cNvPr id="4" name="Slide Number Placeholder 3">
            <a:extLst>
              <a:ext uri="{FF2B5EF4-FFF2-40B4-BE49-F238E27FC236}">
                <a16:creationId xmlns:a16="http://schemas.microsoft.com/office/drawing/2014/main" id="{1BEDE734-A6A4-7CAD-5728-C220F97E5EE4}"/>
              </a:ext>
            </a:extLst>
          </p:cNvPr>
          <p:cNvSpPr>
            <a:spLocks noGrp="1"/>
          </p:cNvSpPr>
          <p:nvPr>
            <p:ph type="sldNum" sz="quarter" idx="5"/>
          </p:nvPr>
        </p:nvSpPr>
        <p:spPr/>
        <p:txBody>
          <a:bodyPr/>
          <a:lstStyle/>
          <a:p>
            <a:pPr rtl="0"/>
            <a:fld id="{BFDD6F49-EBB7-4CCF-97A8-E526BB28BB69}" type="slidenum">
              <a:rPr lang="en-US" smtClean="0"/>
              <a:t>18</a:t>
            </a:fld>
            <a:endParaRPr lang="en-US"/>
          </a:p>
        </p:txBody>
      </p:sp>
    </p:spTree>
    <p:extLst>
      <p:ext uri="{BB962C8B-B14F-4D97-AF65-F5344CB8AC3E}">
        <p14:creationId xmlns:p14="http://schemas.microsoft.com/office/powerpoint/2010/main" val="3983052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F4F14-99A0-34D3-A64F-88BC3B6D6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D169E-46E4-0888-A8D9-4891515280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D8346A-EE3E-C70B-2284-383E11156470}"/>
              </a:ext>
            </a:extLst>
          </p:cNvPr>
          <p:cNvSpPr>
            <a:spLocks noGrp="1"/>
          </p:cNvSpPr>
          <p:nvPr>
            <p:ph type="body" idx="1"/>
          </p:nvPr>
        </p:nvSpPr>
        <p:spPr/>
        <p:txBody>
          <a:bodyPr/>
          <a:lstStyle/>
          <a:p>
            <a:r>
              <a:rPr lang="en-US"/>
              <a:t>Website und Social Media Aktivitäten</a:t>
            </a:r>
          </a:p>
        </p:txBody>
      </p:sp>
      <p:sp>
        <p:nvSpPr>
          <p:cNvPr id="4" name="Slide Number Placeholder 3">
            <a:extLst>
              <a:ext uri="{FF2B5EF4-FFF2-40B4-BE49-F238E27FC236}">
                <a16:creationId xmlns:a16="http://schemas.microsoft.com/office/drawing/2014/main" id="{5CC6EDC1-A51F-00B2-CCC0-F0F1AF76744D}"/>
              </a:ext>
            </a:extLst>
          </p:cNvPr>
          <p:cNvSpPr>
            <a:spLocks noGrp="1"/>
          </p:cNvSpPr>
          <p:nvPr>
            <p:ph type="sldNum" sz="quarter" idx="5"/>
          </p:nvPr>
        </p:nvSpPr>
        <p:spPr/>
        <p:txBody>
          <a:bodyPr/>
          <a:lstStyle/>
          <a:p>
            <a:pPr rtl="0"/>
            <a:fld id="{BFDD6F49-EBB7-4CCF-97A8-E526BB28BB69}" type="slidenum">
              <a:rPr lang="en-US" smtClean="0"/>
              <a:t>19</a:t>
            </a:fld>
            <a:endParaRPr lang="en-US"/>
          </a:p>
        </p:txBody>
      </p:sp>
    </p:spTree>
    <p:extLst>
      <p:ext uri="{BB962C8B-B14F-4D97-AF65-F5344CB8AC3E}">
        <p14:creationId xmlns:p14="http://schemas.microsoft.com/office/powerpoint/2010/main" val="296093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Einleitung und Jahresrückblick</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2</a:t>
            </a:fld>
            <a:endParaRPr lang="en-US"/>
          </a:p>
        </p:txBody>
      </p:sp>
    </p:spTree>
    <p:extLst>
      <p:ext uri="{BB962C8B-B14F-4D97-AF65-F5344CB8AC3E}">
        <p14:creationId xmlns:p14="http://schemas.microsoft.com/office/powerpoint/2010/main" val="3850695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5D34C-3F57-8B43-0313-870C5FDB2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66216-649C-C885-862F-3EBD63D89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D9CDC-AC05-2115-93F5-F801200B2F44}"/>
              </a:ext>
            </a:extLst>
          </p:cNvPr>
          <p:cNvSpPr>
            <a:spLocks noGrp="1"/>
          </p:cNvSpPr>
          <p:nvPr>
            <p:ph type="body" idx="1"/>
          </p:nvPr>
        </p:nvSpPr>
        <p:spPr/>
        <p:txBody>
          <a:bodyPr/>
          <a:lstStyle/>
          <a:p>
            <a:r>
              <a:rPr lang="en-US"/>
              <a:t>Website und Social Media Aktivitäten</a:t>
            </a:r>
          </a:p>
        </p:txBody>
      </p:sp>
      <p:sp>
        <p:nvSpPr>
          <p:cNvPr id="4" name="Slide Number Placeholder 3">
            <a:extLst>
              <a:ext uri="{FF2B5EF4-FFF2-40B4-BE49-F238E27FC236}">
                <a16:creationId xmlns:a16="http://schemas.microsoft.com/office/drawing/2014/main" id="{1C8E9C7B-9A77-1055-5ECD-0E996AFC5193}"/>
              </a:ext>
            </a:extLst>
          </p:cNvPr>
          <p:cNvSpPr>
            <a:spLocks noGrp="1"/>
          </p:cNvSpPr>
          <p:nvPr>
            <p:ph type="sldNum" sz="quarter" idx="5"/>
          </p:nvPr>
        </p:nvSpPr>
        <p:spPr/>
        <p:txBody>
          <a:bodyPr/>
          <a:lstStyle/>
          <a:p>
            <a:pPr rtl="0"/>
            <a:fld id="{BFDD6F49-EBB7-4CCF-97A8-E526BB28BB69}" type="slidenum">
              <a:rPr lang="en-US" smtClean="0"/>
              <a:t>20</a:t>
            </a:fld>
            <a:endParaRPr lang="en-US"/>
          </a:p>
        </p:txBody>
      </p:sp>
    </p:spTree>
    <p:extLst>
      <p:ext uri="{BB962C8B-B14F-4D97-AF65-F5344CB8AC3E}">
        <p14:creationId xmlns:p14="http://schemas.microsoft.com/office/powerpoint/2010/main" val="336649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Zukünftige Projekte und Ziele</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21</a:t>
            </a:fld>
            <a:endParaRPr lang="en-US"/>
          </a:p>
        </p:txBody>
      </p:sp>
    </p:spTree>
    <p:extLst>
      <p:ext uri="{BB962C8B-B14F-4D97-AF65-F5344CB8AC3E}">
        <p14:creationId xmlns:p14="http://schemas.microsoft.com/office/powerpoint/2010/main" val="1532505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Für das Jahr 2026 sind mehrere Projekte geplant: die Einführung des Programms 'Second Victim Botschafter:innen', der Ausbau der Beratungstätigkeit im AKH/MedUni Wien, Peer-Support-Kurse in Kooperation mit der LGA NÖ und der Hochschule Wien sowie die Fortführung der Studien SeViD-A4 und A5. Darüber hinaus soll die internationale Zusammenarbeit mit PSU-Akut e.V. und weiteren Partnern vertieft werden.</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22</a:t>
            </a:fld>
            <a:endParaRPr lang="en-US"/>
          </a:p>
        </p:txBody>
      </p:sp>
    </p:spTree>
    <p:extLst>
      <p:ext uri="{BB962C8B-B14F-4D97-AF65-F5344CB8AC3E}">
        <p14:creationId xmlns:p14="http://schemas.microsoft.com/office/powerpoint/2010/main" val="241113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Das Jahr 2025 war für den Verein Second Victim ein Jahr des Wachstums, der Professionalisierung und der intensiven Zusammenarbeit mit Partnern im Gesundheitswesen. Unser Auftrag, Fachkräfte nach belastenden Ereignissen zu unterstützen, wurde durch zahlreiche Maßnahmen, Projekte und Kooperationen weiter gestärkt. Im Mittelpunkt standen Peer-Support, Awareness-Arbeit, Forschung sowie die Ausbildung von Peers in führenden Gesundheitseinrichtungen. Diese Entwicklungen haben dazu beigetragen, die Versorgung von Betroffenen zu verbessern und die Resilienz im Gesundheitswesen nachhaltig zu stärken.</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3</a:t>
            </a:fld>
            <a:endParaRPr lang="en-US"/>
          </a:p>
        </p:txBody>
      </p:sp>
    </p:spTree>
    <p:extLst>
      <p:ext uri="{BB962C8B-B14F-4D97-AF65-F5344CB8AC3E}">
        <p14:creationId xmlns:p14="http://schemas.microsoft.com/office/powerpoint/2010/main" val="144814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Strukturierung und Ausbau</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4</a:t>
            </a:fld>
            <a:endParaRPr lang="en-US"/>
          </a:p>
        </p:txBody>
      </p:sp>
    </p:spTree>
    <p:extLst>
      <p:ext uri="{BB962C8B-B14F-4D97-AF65-F5344CB8AC3E}">
        <p14:creationId xmlns:p14="http://schemas.microsoft.com/office/powerpoint/2010/main" val="168613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Im Jahr 2025 wurden die internen Abläufe des Vereins optimiert, um eine schnellere und effizientere Betreuung zu gewährleisten. Die psychosozialen Fachkräfte treffen sich nun vierteljährlich, um Erfahrungen auszutauschen und die Qualität der Beratung zu sichern. Zudem wurden 30 zusätzliche Beratungseinheiten genehmigt, was eine deutliche Ausweitung unseres Angebots darstellt. Das Konzept der Psychosozialen Leitstelle wurde überarbeitet und modernisiert, um eine zentrale Anlaufstelle für betroffene Fachkräfte zu schaffen.</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5</a:t>
            </a:fld>
            <a:endParaRPr lang="en-US"/>
          </a:p>
        </p:txBody>
      </p:sp>
    </p:spTree>
    <p:extLst>
      <p:ext uri="{BB962C8B-B14F-4D97-AF65-F5344CB8AC3E}">
        <p14:creationId xmlns:p14="http://schemas.microsoft.com/office/powerpoint/2010/main" val="242884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Ausbildung und Implementierung</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6</a:t>
            </a:fld>
            <a:endParaRPr lang="en-US"/>
          </a:p>
        </p:txBody>
      </p:sp>
    </p:spTree>
    <p:extLst>
      <p:ext uri="{BB962C8B-B14F-4D97-AF65-F5344CB8AC3E}">
        <p14:creationId xmlns:p14="http://schemas.microsoft.com/office/powerpoint/2010/main" val="278133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Ein zentraler Meilenstein war die Durchführung eines umfassenden Peer-Support-Kurses. Besonders hervorzuheben ist die Ausbildung von Peers in der Landesgesundheitsagentur (LGA), dem größten Gesundheitsanbieter Österreichs, sowie im AKH Wien. Diese Kooperationen wurden nach intensiven Beratungsgesprächen realisiert und stellen einen wichtigen Schritt zur flächendeckenden Implementierung von Peer-Support dar. Durch diese Maßnahmen wird die Unterstützung von Fachkräften nach kritischen Ereignissen nachhaltig verbessert.</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7</a:t>
            </a:fld>
            <a:endParaRPr lang="en-US"/>
          </a:p>
        </p:txBody>
      </p:sp>
    </p:spTree>
    <p:extLst>
      <p:ext uri="{BB962C8B-B14F-4D97-AF65-F5344CB8AC3E}">
        <p14:creationId xmlns:p14="http://schemas.microsoft.com/office/powerpoint/2010/main" val="85735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SeViD-Studien</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8</a:t>
            </a:fld>
            <a:endParaRPr lang="en-US"/>
          </a:p>
        </p:txBody>
      </p:sp>
    </p:spTree>
    <p:extLst>
      <p:ext uri="{BB962C8B-B14F-4D97-AF65-F5344CB8AC3E}">
        <p14:creationId xmlns:p14="http://schemas.microsoft.com/office/powerpoint/2010/main" val="2266165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Die SeViD-A3-Studie zum Second Victim Phänomen unter Hebammen in Österreich wurde erfolgreich abgeschlossen und publiziert. Für die Folgeprojekte SeViD-A4 und SeViD-A5 liegen bereits Rohdaten vor, die im Jahr 2026 ausgewertet werden. Diese Studien tragen wesentlich dazu bei, das Verständnis für die psychischen Belastungen von Gesundheitsfachkräften zu vertiefen und evidenzbasierte Unterstützungsangebote zu entwickeln.</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9</a:t>
            </a:fld>
            <a:endParaRPr lang="en-US"/>
          </a:p>
        </p:txBody>
      </p:sp>
    </p:spTree>
    <p:extLst>
      <p:ext uri="{BB962C8B-B14F-4D97-AF65-F5344CB8AC3E}">
        <p14:creationId xmlns:p14="http://schemas.microsoft.com/office/powerpoint/2010/main" val="395655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1">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4C29F043-00BB-5D0B-4630-9A81A19556C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9" name="Gruppieren 8">
              <a:extLst>
                <a:ext uri="{FF2B5EF4-FFF2-40B4-BE49-F238E27FC236}">
                  <a16:creationId xmlns:a16="http://schemas.microsoft.com/office/drawing/2014/main" id="{CEA19558-B6D1-E98D-0193-7DE6BC4E536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8" name="Freihandform 68">
                <a:extLst>
                  <a:ext uri="{FF2B5EF4-FFF2-40B4-BE49-F238E27FC236}">
                    <a16:creationId xmlns:a16="http://schemas.microsoft.com/office/drawing/2014/main" id="{90F0A2EF-1DA5-5C29-4570-F7524A3619F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89" name="Freihandform 69">
                <a:extLst>
                  <a:ext uri="{FF2B5EF4-FFF2-40B4-BE49-F238E27FC236}">
                    <a16:creationId xmlns:a16="http://schemas.microsoft.com/office/drawing/2014/main" id="{09FA5078-7EB1-1BF2-BC83-5B2344EA3CF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90" name="Zeile 70">
                <a:extLst>
                  <a:ext uri="{FF2B5EF4-FFF2-40B4-BE49-F238E27FC236}">
                    <a16:creationId xmlns:a16="http://schemas.microsoft.com/office/drawing/2014/main" id="{06D9ACB5-AA34-7DE7-7842-3675C9FBB0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10" name="Gruppieren 9">
              <a:extLst>
                <a:ext uri="{FF2B5EF4-FFF2-40B4-BE49-F238E27FC236}">
                  <a16:creationId xmlns:a16="http://schemas.microsoft.com/office/drawing/2014/main" id="{58B89931-912D-3274-98F4-1C541573237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50" name="Ellipse 49">
                <a:extLst>
                  <a:ext uri="{FF2B5EF4-FFF2-40B4-BE49-F238E27FC236}">
                    <a16:creationId xmlns:a16="http://schemas.microsoft.com/office/drawing/2014/main" id="{956E4380-3C2A-C89C-1828-87A9DE7D14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nvGrpSpPr>
              <p:cNvPr id="51" name="Gruppieren 50">
                <a:extLst>
                  <a:ext uri="{FF2B5EF4-FFF2-40B4-BE49-F238E27FC236}">
                    <a16:creationId xmlns:a16="http://schemas.microsoft.com/office/drawing/2014/main" id="{A9389B11-E9B0-F3F1-21A0-B0C68A6CA22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6" name="Freihandform 64">
                  <a:extLst>
                    <a:ext uri="{FF2B5EF4-FFF2-40B4-BE49-F238E27FC236}">
                      <a16:creationId xmlns:a16="http://schemas.microsoft.com/office/drawing/2014/main" id="{A0B56FAB-D3C3-FC6E-32B3-0F6D140B224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67" name="Freihandform 81">
                  <a:extLst>
                    <a:ext uri="{FF2B5EF4-FFF2-40B4-BE49-F238E27FC236}">
                      <a16:creationId xmlns:a16="http://schemas.microsoft.com/office/drawing/2014/main" id="{83C69305-8E5D-0937-9739-2A82520807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68" name="Freihandform 61">
                  <a:extLst>
                    <a:ext uri="{FF2B5EF4-FFF2-40B4-BE49-F238E27FC236}">
                      <a16:creationId xmlns:a16="http://schemas.microsoft.com/office/drawing/2014/main" id="{812C6AB9-9B73-BA3C-C2C5-69286F11DF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69" name="Freihandform 78">
                  <a:extLst>
                    <a:ext uri="{FF2B5EF4-FFF2-40B4-BE49-F238E27FC236}">
                      <a16:creationId xmlns:a16="http://schemas.microsoft.com/office/drawing/2014/main" id="{F24F6087-DB1E-AB60-D9F2-E4683D42E52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70" name="Freihandform 84">
                  <a:extLst>
                    <a:ext uri="{FF2B5EF4-FFF2-40B4-BE49-F238E27FC236}">
                      <a16:creationId xmlns:a16="http://schemas.microsoft.com/office/drawing/2014/main" id="{4F3E01B3-1D2C-F60E-7BFB-01B37CA6912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71" name="Freihandform 87">
                  <a:extLst>
                    <a:ext uri="{FF2B5EF4-FFF2-40B4-BE49-F238E27FC236}">
                      <a16:creationId xmlns:a16="http://schemas.microsoft.com/office/drawing/2014/main" id="{8C09A1A6-4598-D150-847C-8354CC978CB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72" name="Freihandform 60">
                  <a:extLst>
                    <a:ext uri="{FF2B5EF4-FFF2-40B4-BE49-F238E27FC236}">
                      <a16:creationId xmlns:a16="http://schemas.microsoft.com/office/drawing/2014/main" id="{DEBC3636-7B6F-ED9C-AD85-8CF12F1EFCF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73" name="Freihandform 59">
                  <a:extLst>
                    <a:ext uri="{FF2B5EF4-FFF2-40B4-BE49-F238E27FC236}">
                      <a16:creationId xmlns:a16="http://schemas.microsoft.com/office/drawing/2014/main" id="{50BFD87E-80F6-E655-4866-E6CCBD63889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74" name="Freihandform 62">
                  <a:extLst>
                    <a:ext uri="{FF2B5EF4-FFF2-40B4-BE49-F238E27FC236}">
                      <a16:creationId xmlns:a16="http://schemas.microsoft.com/office/drawing/2014/main" id="{3E089B7D-DC55-52FA-02B0-13DD7F0AFDB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75" name="Freihandform 65">
                  <a:extLst>
                    <a:ext uri="{FF2B5EF4-FFF2-40B4-BE49-F238E27FC236}">
                      <a16:creationId xmlns:a16="http://schemas.microsoft.com/office/drawing/2014/main" id="{026604DF-D6BC-93FA-C8CF-5053231067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76" name="Freihandform 79">
                  <a:extLst>
                    <a:ext uri="{FF2B5EF4-FFF2-40B4-BE49-F238E27FC236}">
                      <a16:creationId xmlns:a16="http://schemas.microsoft.com/office/drawing/2014/main" id="{6C53B505-3DA7-BA71-49FF-B2EE22287C0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77" name="Freihandform 82">
                  <a:extLst>
                    <a:ext uri="{FF2B5EF4-FFF2-40B4-BE49-F238E27FC236}">
                      <a16:creationId xmlns:a16="http://schemas.microsoft.com/office/drawing/2014/main" id="{FFAF5B93-C6DF-C8A2-95B6-3D5CDA2CB1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78" name="Freihandform 85">
                  <a:extLst>
                    <a:ext uri="{FF2B5EF4-FFF2-40B4-BE49-F238E27FC236}">
                      <a16:creationId xmlns:a16="http://schemas.microsoft.com/office/drawing/2014/main" id="{3737A360-4BDB-39C8-7418-8FEAB1593D2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79" name="Freihandform 88">
                  <a:extLst>
                    <a:ext uri="{FF2B5EF4-FFF2-40B4-BE49-F238E27FC236}">
                      <a16:creationId xmlns:a16="http://schemas.microsoft.com/office/drawing/2014/main" id="{7BE4B3C8-EDBB-0EF1-FCDC-60D93B0DEE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80" name="Gruppieren 79">
                  <a:extLst>
                    <a:ext uri="{FF2B5EF4-FFF2-40B4-BE49-F238E27FC236}">
                      <a16:creationId xmlns:a16="http://schemas.microsoft.com/office/drawing/2014/main" id="{1AB76D16-D2CD-DB7D-C075-297DB74AA93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81" name="Zeile 63">
                    <a:extLst>
                      <a:ext uri="{FF2B5EF4-FFF2-40B4-BE49-F238E27FC236}">
                        <a16:creationId xmlns:a16="http://schemas.microsoft.com/office/drawing/2014/main" id="{3693750C-1D39-9D37-2554-9F06821252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82" name="Zeile 66">
                    <a:extLst>
                      <a:ext uri="{FF2B5EF4-FFF2-40B4-BE49-F238E27FC236}">
                        <a16:creationId xmlns:a16="http://schemas.microsoft.com/office/drawing/2014/main" id="{CAAE2C7C-2053-44AC-632E-C7AF3E7046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83" name="Zeile 67">
                    <a:extLst>
                      <a:ext uri="{FF2B5EF4-FFF2-40B4-BE49-F238E27FC236}">
                        <a16:creationId xmlns:a16="http://schemas.microsoft.com/office/drawing/2014/main" id="{54EB7F42-5E61-8652-870B-1F168F773C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84" name="Zeile 80">
                    <a:extLst>
                      <a:ext uri="{FF2B5EF4-FFF2-40B4-BE49-F238E27FC236}">
                        <a16:creationId xmlns:a16="http://schemas.microsoft.com/office/drawing/2014/main" id="{778D2F09-7408-6FF8-F734-1B34678A94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85" name="Zeile 83">
                    <a:extLst>
                      <a:ext uri="{FF2B5EF4-FFF2-40B4-BE49-F238E27FC236}">
                        <a16:creationId xmlns:a16="http://schemas.microsoft.com/office/drawing/2014/main" id="{592C27BF-D6D8-03FB-07CA-3D060FA6E0E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86" name="Zeile 86">
                    <a:extLst>
                      <a:ext uri="{FF2B5EF4-FFF2-40B4-BE49-F238E27FC236}">
                        <a16:creationId xmlns:a16="http://schemas.microsoft.com/office/drawing/2014/main" id="{1324D316-5B44-7CC2-6A95-6296754562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87" name="Zeile 89">
                    <a:extLst>
                      <a:ext uri="{FF2B5EF4-FFF2-40B4-BE49-F238E27FC236}">
                        <a16:creationId xmlns:a16="http://schemas.microsoft.com/office/drawing/2014/main" id="{46D14D7B-9B49-5972-8189-5C462CF69D7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52" name="Gruppieren 51">
                <a:extLst>
                  <a:ext uri="{FF2B5EF4-FFF2-40B4-BE49-F238E27FC236}">
                    <a16:creationId xmlns:a16="http://schemas.microsoft.com/office/drawing/2014/main" id="{E695C05B-8DFD-232A-2802-53844C4A044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8" name="Gruppieren 57">
                  <a:extLst>
                    <a:ext uri="{FF2B5EF4-FFF2-40B4-BE49-F238E27FC236}">
                      <a16:creationId xmlns:a16="http://schemas.microsoft.com/office/drawing/2014/main" id="{64958B93-28EB-7595-68B2-5DFB97608F4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2" name="Gerader Verbinder 61">
                    <a:extLst>
                      <a:ext uri="{FF2B5EF4-FFF2-40B4-BE49-F238E27FC236}">
                        <a16:creationId xmlns:a16="http://schemas.microsoft.com/office/drawing/2014/main" id="{C2DF01BD-D200-F7BA-EF6A-CCFC2734CF2B}"/>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4F7849D9-51FA-4CBC-B3DB-C68B07F4E62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4" name="Rechteck 30">
                    <a:extLst>
                      <a:ext uri="{FF2B5EF4-FFF2-40B4-BE49-F238E27FC236}">
                        <a16:creationId xmlns:a16="http://schemas.microsoft.com/office/drawing/2014/main" id="{6F230D4B-A629-8B55-3657-A4DF1FD7DB5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5" name="Rechteck 30">
                    <a:extLst>
                      <a:ext uri="{FF2B5EF4-FFF2-40B4-BE49-F238E27FC236}">
                        <a16:creationId xmlns:a16="http://schemas.microsoft.com/office/drawing/2014/main" id="{4631441B-F6BE-8473-C5F1-AC0384148F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59" name="Gruppieren 58">
                  <a:extLst>
                    <a:ext uri="{FF2B5EF4-FFF2-40B4-BE49-F238E27FC236}">
                      <a16:creationId xmlns:a16="http://schemas.microsoft.com/office/drawing/2014/main" id="{C6C7BD15-95B8-3301-5D53-0CC7C00A710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0" name="Freihandform: Form 57">
                    <a:extLst>
                      <a:ext uri="{FF2B5EF4-FFF2-40B4-BE49-F238E27FC236}">
                        <a16:creationId xmlns:a16="http://schemas.microsoft.com/office/drawing/2014/main" id="{610EA3F2-39BD-B413-E23E-9C3C58BB19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61" name="Freihandform: Form 58">
                    <a:extLst>
                      <a:ext uri="{FF2B5EF4-FFF2-40B4-BE49-F238E27FC236}">
                        <a16:creationId xmlns:a16="http://schemas.microsoft.com/office/drawing/2014/main" id="{E2DB8265-A1E8-DF31-ABA4-5EDAB208D5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53" name="Gruppieren 52">
                <a:extLst>
                  <a:ext uri="{FF2B5EF4-FFF2-40B4-BE49-F238E27FC236}">
                    <a16:creationId xmlns:a16="http://schemas.microsoft.com/office/drawing/2014/main" id="{33910432-B89C-46E2-CA42-1FBE85FAFA5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4" name="Gruppieren 53">
                  <a:extLst>
                    <a:ext uri="{FF2B5EF4-FFF2-40B4-BE49-F238E27FC236}">
                      <a16:creationId xmlns:a16="http://schemas.microsoft.com/office/drawing/2014/main" id="{141C035D-3DBF-D302-8196-17BA96930F4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6" name="Freihandform 68">
                    <a:extLst>
                      <a:ext uri="{FF2B5EF4-FFF2-40B4-BE49-F238E27FC236}">
                        <a16:creationId xmlns:a16="http://schemas.microsoft.com/office/drawing/2014/main" id="{2288FE95-A778-114E-ACBB-B1221D104F2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57" name="Freihandform 69">
                    <a:extLst>
                      <a:ext uri="{FF2B5EF4-FFF2-40B4-BE49-F238E27FC236}">
                        <a16:creationId xmlns:a16="http://schemas.microsoft.com/office/drawing/2014/main" id="{3CC1BB6C-56DC-BFFD-AF27-682EEB089D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55" name="Zeile 70">
                  <a:extLst>
                    <a:ext uri="{FF2B5EF4-FFF2-40B4-BE49-F238E27FC236}">
                      <a16:creationId xmlns:a16="http://schemas.microsoft.com/office/drawing/2014/main" id="{9F57943F-731F-E730-C502-354015CB1A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11" name="Gruppieren 10">
              <a:extLst>
                <a:ext uri="{FF2B5EF4-FFF2-40B4-BE49-F238E27FC236}">
                  <a16:creationId xmlns:a16="http://schemas.microsoft.com/office/drawing/2014/main" id="{8FCF5F2C-3B9F-086A-DF2F-18B361070F3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2" name="Ellipse 11">
                <a:extLst>
                  <a:ext uri="{FF2B5EF4-FFF2-40B4-BE49-F238E27FC236}">
                    <a16:creationId xmlns:a16="http://schemas.microsoft.com/office/drawing/2014/main" id="{40E2AC7A-92C2-CEA4-C0E4-1B44651555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nvGrpSpPr>
              <p:cNvPr id="13" name="Gruppieren 12">
                <a:extLst>
                  <a:ext uri="{FF2B5EF4-FFF2-40B4-BE49-F238E27FC236}">
                    <a16:creationId xmlns:a16="http://schemas.microsoft.com/office/drawing/2014/main" id="{E0A50A76-F51F-E1E0-D894-5C5BD6F28E8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8" name="Freihandform 64">
                  <a:extLst>
                    <a:ext uri="{FF2B5EF4-FFF2-40B4-BE49-F238E27FC236}">
                      <a16:creationId xmlns:a16="http://schemas.microsoft.com/office/drawing/2014/main" id="{3C070FAC-5374-2CC3-F851-42B13416AE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9" name="Freihandform 81">
                  <a:extLst>
                    <a:ext uri="{FF2B5EF4-FFF2-40B4-BE49-F238E27FC236}">
                      <a16:creationId xmlns:a16="http://schemas.microsoft.com/office/drawing/2014/main" id="{90916BA4-0B1A-79AC-6E63-A741226F80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0" name="Freihandform 61">
                  <a:extLst>
                    <a:ext uri="{FF2B5EF4-FFF2-40B4-BE49-F238E27FC236}">
                      <a16:creationId xmlns:a16="http://schemas.microsoft.com/office/drawing/2014/main" id="{D5B20AFB-4D06-0070-F28F-7E67D70A8D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1" name="Freihandform 78">
                  <a:extLst>
                    <a:ext uri="{FF2B5EF4-FFF2-40B4-BE49-F238E27FC236}">
                      <a16:creationId xmlns:a16="http://schemas.microsoft.com/office/drawing/2014/main" id="{F9853C45-1E33-7BF5-8276-AC8D6EA8DC7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2" name="Freihandform 84">
                  <a:extLst>
                    <a:ext uri="{FF2B5EF4-FFF2-40B4-BE49-F238E27FC236}">
                      <a16:creationId xmlns:a16="http://schemas.microsoft.com/office/drawing/2014/main" id="{BBE66E34-89BD-F29B-5309-4B340EF68F7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3" name="Freihandform 87">
                  <a:extLst>
                    <a:ext uri="{FF2B5EF4-FFF2-40B4-BE49-F238E27FC236}">
                      <a16:creationId xmlns:a16="http://schemas.microsoft.com/office/drawing/2014/main" id="{D7055C4D-5A85-F425-9454-6B77722173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4" name="Freihandform 60">
                  <a:extLst>
                    <a:ext uri="{FF2B5EF4-FFF2-40B4-BE49-F238E27FC236}">
                      <a16:creationId xmlns:a16="http://schemas.microsoft.com/office/drawing/2014/main" id="{FE0D66C0-7626-6148-4DF1-E11433F730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5" name="Freihandform 59">
                  <a:extLst>
                    <a:ext uri="{FF2B5EF4-FFF2-40B4-BE49-F238E27FC236}">
                      <a16:creationId xmlns:a16="http://schemas.microsoft.com/office/drawing/2014/main" id="{61BEBD06-28B4-B0D9-B33E-092CEF4595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6" name="Freihandform 62">
                  <a:extLst>
                    <a:ext uri="{FF2B5EF4-FFF2-40B4-BE49-F238E27FC236}">
                      <a16:creationId xmlns:a16="http://schemas.microsoft.com/office/drawing/2014/main" id="{AFD9A11F-2223-66B0-FBC7-FE265314E3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7" name="Freihandform 65">
                  <a:extLst>
                    <a:ext uri="{FF2B5EF4-FFF2-40B4-BE49-F238E27FC236}">
                      <a16:creationId xmlns:a16="http://schemas.microsoft.com/office/drawing/2014/main" id="{46CFE920-A4B6-F01E-901E-7561F79C77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8" name="Freihandform 79">
                  <a:extLst>
                    <a:ext uri="{FF2B5EF4-FFF2-40B4-BE49-F238E27FC236}">
                      <a16:creationId xmlns:a16="http://schemas.microsoft.com/office/drawing/2014/main" id="{00ABE4CD-28B1-56AD-7F67-4436A8DB95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9" name="Freihandform 82">
                  <a:extLst>
                    <a:ext uri="{FF2B5EF4-FFF2-40B4-BE49-F238E27FC236}">
                      <a16:creationId xmlns:a16="http://schemas.microsoft.com/office/drawing/2014/main" id="{250C68AE-542D-DF1A-82C3-EE1C6981839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0" name="Freihandform 85">
                  <a:extLst>
                    <a:ext uri="{FF2B5EF4-FFF2-40B4-BE49-F238E27FC236}">
                      <a16:creationId xmlns:a16="http://schemas.microsoft.com/office/drawing/2014/main" id="{AB5E25B7-7456-9DC2-119B-1E8AB08FF2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1" name="Freihandform 88">
                  <a:extLst>
                    <a:ext uri="{FF2B5EF4-FFF2-40B4-BE49-F238E27FC236}">
                      <a16:creationId xmlns:a16="http://schemas.microsoft.com/office/drawing/2014/main" id="{BC6D39C9-8015-8DFE-12B3-A257F92E91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42" name="Gruppieren 41">
                  <a:extLst>
                    <a:ext uri="{FF2B5EF4-FFF2-40B4-BE49-F238E27FC236}">
                      <a16:creationId xmlns:a16="http://schemas.microsoft.com/office/drawing/2014/main" id="{EEBDB756-E675-3264-1605-792EC5EF97C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3" name="Zeile 63">
                    <a:extLst>
                      <a:ext uri="{FF2B5EF4-FFF2-40B4-BE49-F238E27FC236}">
                        <a16:creationId xmlns:a16="http://schemas.microsoft.com/office/drawing/2014/main" id="{B6D25B1A-A38E-A36A-ADB3-72B3EDC48B6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4" name="Zeile 66">
                    <a:extLst>
                      <a:ext uri="{FF2B5EF4-FFF2-40B4-BE49-F238E27FC236}">
                        <a16:creationId xmlns:a16="http://schemas.microsoft.com/office/drawing/2014/main" id="{68741054-B65A-B4C9-A603-8BB7E0DBC6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5" name="Zeile 67">
                    <a:extLst>
                      <a:ext uri="{FF2B5EF4-FFF2-40B4-BE49-F238E27FC236}">
                        <a16:creationId xmlns:a16="http://schemas.microsoft.com/office/drawing/2014/main" id="{53E14090-BB5A-7098-67B5-D824E11748D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6" name="Zeile 80">
                    <a:extLst>
                      <a:ext uri="{FF2B5EF4-FFF2-40B4-BE49-F238E27FC236}">
                        <a16:creationId xmlns:a16="http://schemas.microsoft.com/office/drawing/2014/main" id="{94D5DF44-3026-BF68-F105-9F1E0B2BFC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7" name="Zeile 83">
                    <a:extLst>
                      <a:ext uri="{FF2B5EF4-FFF2-40B4-BE49-F238E27FC236}">
                        <a16:creationId xmlns:a16="http://schemas.microsoft.com/office/drawing/2014/main" id="{641FADF8-914D-01EC-24B3-F8C2B4F1C9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8" name="Zeile 86">
                    <a:extLst>
                      <a:ext uri="{FF2B5EF4-FFF2-40B4-BE49-F238E27FC236}">
                        <a16:creationId xmlns:a16="http://schemas.microsoft.com/office/drawing/2014/main" id="{B702207E-6A8D-87F1-A598-DA5D2113BF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9" name="Zeile 89">
                    <a:extLst>
                      <a:ext uri="{FF2B5EF4-FFF2-40B4-BE49-F238E27FC236}">
                        <a16:creationId xmlns:a16="http://schemas.microsoft.com/office/drawing/2014/main" id="{00222A51-5FA7-B34E-C67A-1AABF1FB7A6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14" name="Gruppieren 13">
                <a:extLst>
                  <a:ext uri="{FF2B5EF4-FFF2-40B4-BE49-F238E27FC236}">
                    <a16:creationId xmlns:a16="http://schemas.microsoft.com/office/drawing/2014/main" id="{CA809619-2671-FE68-269A-B5980838B3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0" name="Gruppieren 19">
                  <a:extLst>
                    <a:ext uri="{FF2B5EF4-FFF2-40B4-BE49-F238E27FC236}">
                      <a16:creationId xmlns:a16="http://schemas.microsoft.com/office/drawing/2014/main" id="{AE12CB03-1ECB-CF66-4072-A7385AC921F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4" name="Gerader Verbinder 23">
                    <a:extLst>
                      <a:ext uri="{FF2B5EF4-FFF2-40B4-BE49-F238E27FC236}">
                        <a16:creationId xmlns:a16="http://schemas.microsoft.com/office/drawing/2014/main" id="{C48478E3-1E69-D75A-C983-7920AC68D29E}"/>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BE78FC6E-4803-3CA9-D31B-401C882F041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Rechteck 30">
                    <a:extLst>
                      <a:ext uri="{FF2B5EF4-FFF2-40B4-BE49-F238E27FC236}">
                        <a16:creationId xmlns:a16="http://schemas.microsoft.com/office/drawing/2014/main" id="{A4819FD3-E864-E8CA-28B0-58C99C2F3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Rechteck 30">
                    <a:extLst>
                      <a:ext uri="{FF2B5EF4-FFF2-40B4-BE49-F238E27FC236}">
                        <a16:creationId xmlns:a16="http://schemas.microsoft.com/office/drawing/2014/main" id="{B884F701-C536-2027-B5C2-79F606FBA4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21" name="Gruppieren 20">
                  <a:extLst>
                    <a:ext uri="{FF2B5EF4-FFF2-40B4-BE49-F238E27FC236}">
                      <a16:creationId xmlns:a16="http://schemas.microsoft.com/office/drawing/2014/main" id="{78D1BFB5-E7EB-C28F-549B-E1995F84DE4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2" name="Freihandform: Form 19">
                    <a:extLst>
                      <a:ext uri="{FF2B5EF4-FFF2-40B4-BE49-F238E27FC236}">
                        <a16:creationId xmlns:a16="http://schemas.microsoft.com/office/drawing/2014/main" id="{3844E194-CBF2-65EA-AF17-382B0267DE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23" name="Freihandform: Form 20">
                    <a:extLst>
                      <a:ext uri="{FF2B5EF4-FFF2-40B4-BE49-F238E27FC236}">
                        <a16:creationId xmlns:a16="http://schemas.microsoft.com/office/drawing/2014/main" id="{44DFC31A-C703-5C5C-4193-BE8FF2BFF1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15" name="Gruppieren 14">
                <a:extLst>
                  <a:ext uri="{FF2B5EF4-FFF2-40B4-BE49-F238E27FC236}">
                    <a16:creationId xmlns:a16="http://schemas.microsoft.com/office/drawing/2014/main" id="{889628BF-7186-7A75-0876-89F5B4B1C02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6" name="Gruppieren 15">
                  <a:extLst>
                    <a:ext uri="{FF2B5EF4-FFF2-40B4-BE49-F238E27FC236}">
                      <a16:creationId xmlns:a16="http://schemas.microsoft.com/office/drawing/2014/main" id="{987593C9-FB9C-181D-3CD3-4F54D3970E7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8" name="Freihandform 68">
                    <a:extLst>
                      <a:ext uri="{FF2B5EF4-FFF2-40B4-BE49-F238E27FC236}">
                        <a16:creationId xmlns:a16="http://schemas.microsoft.com/office/drawing/2014/main" id="{F55F6F25-9F5E-91A0-6C43-3C7BF55935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9" name="Freihandform 69">
                    <a:extLst>
                      <a:ext uri="{FF2B5EF4-FFF2-40B4-BE49-F238E27FC236}">
                        <a16:creationId xmlns:a16="http://schemas.microsoft.com/office/drawing/2014/main" id="{7A43BDD5-8103-AA66-DF8D-A371C872FE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17" name="Zeile 70">
                  <a:extLst>
                    <a:ext uri="{FF2B5EF4-FFF2-40B4-BE49-F238E27FC236}">
                      <a16:creationId xmlns:a16="http://schemas.microsoft.com/office/drawing/2014/main" id="{E82D7850-57A5-B65A-F9E4-0D7F712F62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cxnSp>
        <p:nvCxnSpPr>
          <p:cNvPr id="91" name="Gerader Verbinder 90">
            <a:extLst>
              <a:ext uri="{FF2B5EF4-FFF2-40B4-BE49-F238E27FC236}">
                <a16:creationId xmlns:a16="http://schemas.microsoft.com/office/drawing/2014/main" id="{C03296DA-EB8F-5AEB-133C-27E46E8ECD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77288" y="3874279"/>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2BDC76B8-60F6-62D3-9F73-E81662203017}"/>
              </a:ext>
            </a:extLst>
          </p:cNvPr>
          <p:cNvSpPr>
            <a:spLocks noGrp="1"/>
          </p:cNvSpPr>
          <p:nvPr>
            <p:ph type="subTitle" idx="1"/>
          </p:nvPr>
        </p:nvSpPr>
        <p:spPr>
          <a:xfrm>
            <a:off x="612648" y="4143898"/>
            <a:ext cx="5852160" cy="1545336"/>
          </a:xfrm>
        </p:spPr>
        <p:txBody>
          <a:bodyPr rtlCol="0" anchor="t" anchorCtr="0">
            <a:normAutofit/>
          </a:bodyPr>
          <a:lstStyle>
            <a:lvl1pPr marL="0" indent="0" algn="ctr">
              <a:lnSpc>
                <a:spcPct val="100000"/>
              </a:lnSpc>
              <a:buNone/>
              <a:defRPr sz="20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endParaRPr lang="en-US"/>
          </a:p>
        </p:txBody>
      </p:sp>
      <p:sp>
        <p:nvSpPr>
          <p:cNvPr id="2" name="Titel 1">
            <a:extLst>
              <a:ext uri="{FF2B5EF4-FFF2-40B4-BE49-F238E27FC236}">
                <a16:creationId xmlns:a16="http://schemas.microsoft.com/office/drawing/2014/main" id="{E4336E9A-8E96-CD8C-7598-F87632CD81CF}"/>
              </a:ext>
            </a:extLst>
          </p:cNvPr>
          <p:cNvSpPr>
            <a:spLocks noGrp="1"/>
          </p:cNvSpPr>
          <p:nvPr>
            <p:ph type="ctrTitle"/>
          </p:nvPr>
        </p:nvSpPr>
        <p:spPr>
          <a:xfrm>
            <a:off x="612648" y="533291"/>
            <a:ext cx="5852160" cy="3089399"/>
          </a:xfrm>
        </p:spPr>
        <p:txBody>
          <a:bodyPr rtlCol="0" anchor="b" anchorCtr="0">
            <a:normAutofit/>
          </a:bodyPr>
          <a:lstStyle>
            <a:lvl1pPr algn="ctr">
              <a:defRPr sz="4000"/>
            </a:lvl1pPr>
          </a:lstStyle>
          <a:p>
            <a:pPr rtl="0"/>
            <a:r>
              <a:rPr lang="de" dirty="0"/>
              <a:t>Titelmasterformat durch Klicken bearbeiten</a:t>
            </a:r>
            <a:endParaRPr lang="en-US" dirty="0"/>
          </a:p>
        </p:txBody>
      </p:sp>
    </p:spTree>
    <p:extLst>
      <p:ext uri="{BB962C8B-B14F-4D97-AF65-F5344CB8AC3E}">
        <p14:creationId xmlns:p14="http://schemas.microsoft.com/office/powerpoint/2010/main" val="33117013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ur Inhalt (Max.)">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43E0DDC6-288F-0396-655B-40FD1F02F488}"/>
              </a:ext>
            </a:extLst>
          </p:cNvPr>
          <p:cNvSpPr>
            <a:spLocks noGrp="1"/>
          </p:cNvSpPr>
          <p:nvPr>
            <p:ph type="dt" sz="half" idx="10"/>
          </p:nvPr>
        </p:nvSpPr>
        <p:spPr/>
        <p:txBody>
          <a:bodyPr rtlCol="0"/>
          <a:lstStyle/>
          <a:p>
            <a:pPr rtl="0"/>
            <a:r>
              <a:rPr lang="de"/>
              <a:t>20XX</a:t>
            </a:r>
            <a:endParaRPr lang="en-US"/>
          </a:p>
        </p:txBody>
      </p:sp>
      <p:sp>
        <p:nvSpPr>
          <p:cNvPr id="8" name="Fußzeilenplatzhalter 7">
            <a:extLst>
              <a:ext uri="{FF2B5EF4-FFF2-40B4-BE49-F238E27FC236}">
                <a16:creationId xmlns:a16="http://schemas.microsoft.com/office/drawing/2014/main" id="{2F864476-B804-0BD9-FC34-B0C08AFEEED1}"/>
              </a:ext>
            </a:extLst>
          </p:cNvPr>
          <p:cNvSpPr>
            <a:spLocks noGrp="1"/>
          </p:cNvSpPr>
          <p:nvPr>
            <p:ph type="ftr" sz="quarter" idx="11"/>
          </p:nvPr>
        </p:nvSpPr>
        <p:spPr/>
        <p:txBody>
          <a:bodyPr rtlCol="0"/>
          <a:lstStyle/>
          <a:p>
            <a:pPr rtl="0"/>
            <a:r>
              <a:rPr lang="de"/>
              <a:t>Beispiel für Fußzeilentext</a:t>
            </a:r>
            <a:endParaRPr lang="en-US"/>
          </a:p>
        </p:txBody>
      </p:sp>
      <p:sp>
        <p:nvSpPr>
          <p:cNvPr id="9" name="Foliennummernplatzhalter 8">
            <a:extLst>
              <a:ext uri="{FF2B5EF4-FFF2-40B4-BE49-F238E27FC236}">
                <a16:creationId xmlns:a16="http://schemas.microsoft.com/office/drawing/2014/main" id="{DF063844-6E4E-2F08-3516-C4D3B9284D77}"/>
              </a:ext>
            </a:extLst>
          </p:cNvPr>
          <p:cNvSpPr>
            <a:spLocks noGrp="1"/>
          </p:cNvSpPr>
          <p:nvPr>
            <p:ph type="sldNum" sz="quarter" idx="12"/>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sp>
        <p:nvSpPr>
          <p:cNvPr id="3" name="Inhaltsplatzhalter 2">
            <a:extLst>
              <a:ext uri="{FF2B5EF4-FFF2-40B4-BE49-F238E27FC236}">
                <a16:creationId xmlns:a16="http://schemas.microsoft.com/office/drawing/2014/main" id="{6C2DD052-3E45-E789-01F8-33250024ECBD}"/>
              </a:ext>
            </a:extLst>
          </p:cNvPr>
          <p:cNvSpPr>
            <a:spLocks noGrp="1"/>
          </p:cNvSpPr>
          <p:nvPr>
            <p:ph idx="1"/>
          </p:nvPr>
        </p:nvSpPr>
        <p:spPr>
          <a:xfrm>
            <a:off x="612648" y="548640"/>
            <a:ext cx="11064240" cy="576072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2" name="Titel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rtlCol="0" anchor="ctr">
            <a:normAutofit/>
          </a:bodyPr>
          <a:lstStyle>
            <a:lvl1pPr>
              <a:defRPr sz="3200"/>
            </a:lvl1pPr>
          </a:lstStyle>
          <a:p>
            <a:pPr rtl="0"/>
            <a:r>
              <a:rPr lang="de"/>
              <a:t>Titelmasterformat durch Klicken bearbeiten</a:t>
            </a:r>
            <a:endParaRPr lang="en-US"/>
          </a:p>
        </p:txBody>
      </p:sp>
    </p:spTree>
    <p:extLst>
      <p:ext uri="{BB962C8B-B14F-4D97-AF65-F5344CB8AC3E}">
        <p14:creationId xmlns:p14="http://schemas.microsoft.com/office/powerpoint/2010/main" val="144898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Inhalt 1">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DECF7E6-548D-A95C-6299-222EE29ED544}"/>
              </a:ext>
            </a:extLst>
          </p:cNvPr>
          <p:cNvSpPr>
            <a:spLocks noGrp="1"/>
          </p:cNvSpPr>
          <p:nvPr>
            <p:ph type="dt" sz="half" idx="10"/>
          </p:nvPr>
        </p:nvSpPr>
        <p:spPr/>
        <p:txBody>
          <a:bodyPr rtlCol="0"/>
          <a:lstStyle/>
          <a:p>
            <a:pPr rtl="0"/>
            <a:r>
              <a:rPr lang="de"/>
              <a:t>20XX</a:t>
            </a:r>
            <a:endParaRPr lang="en-US"/>
          </a:p>
        </p:txBody>
      </p:sp>
      <p:sp>
        <p:nvSpPr>
          <p:cNvPr id="9" name="Fußzeilenplatzhalter 8">
            <a:extLst>
              <a:ext uri="{FF2B5EF4-FFF2-40B4-BE49-F238E27FC236}">
                <a16:creationId xmlns:a16="http://schemas.microsoft.com/office/drawing/2014/main" id="{8C9320CA-5CD7-A07A-0CA7-261225AAEF77}"/>
              </a:ext>
            </a:extLst>
          </p:cNvPr>
          <p:cNvSpPr>
            <a:spLocks noGrp="1"/>
          </p:cNvSpPr>
          <p:nvPr>
            <p:ph type="ftr" sz="quarter" idx="11"/>
          </p:nvPr>
        </p:nvSpPr>
        <p:spPr/>
        <p:txBody>
          <a:bodyPr rtlCol="0"/>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A6E4DA78-A37F-D95F-BF1F-990B686AB49D}"/>
              </a:ext>
            </a:extLst>
          </p:cNvPr>
          <p:cNvSpPr>
            <a:spLocks noGrp="1"/>
          </p:cNvSpPr>
          <p:nvPr>
            <p:ph type="sldNum" sz="quarter" idx="12"/>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cxnSp>
        <p:nvCxnSpPr>
          <p:cNvPr id="5" name="Gerader Verbinder 4">
            <a:extLst>
              <a:ext uri="{FF2B5EF4-FFF2-40B4-BE49-F238E27FC236}">
                <a16:creationId xmlns:a16="http://schemas.microsoft.com/office/drawing/2014/main" id="{24AA4CE4-9F92-EBE7-4432-1CC495C84A57}"/>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731520"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Inhaltsplatzhalter 2">
            <a:extLst>
              <a:ext uri="{FF2B5EF4-FFF2-40B4-BE49-F238E27FC236}">
                <a16:creationId xmlns:a16="http://schemas.microsoft.com/office/drawing/2014/main" id="{81BCB7D0-5251-C561-D00E-00DA3123B09B}"/>
              </a:ext>
            </a:extLst>
          </p:cNvPr>
          <p:cNvSpPr>
            <a:spLocks noGrp="1"/>
          </p:cNvSpPr>
          <p:nvPr>
            <p:ph idx="13"/>
          </p:nvPr>
        </p:nvSpPr>
        <p:spPr>
          <a:xfrm>
            <a:off x="5029200" y="2057400"/>
            <a:ext cx="6272784" cy="420624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3" name="Inhaltsplatzhalter 2">
            <a:extLst>
              <a:ext uri="{FF2B5EF4-FFF2-40B4-BE49-F238E27FC236}">
                <a16:creationId xmlns:a16="http://schemas.microsoft.com/office/drawing/2014/main" id="{6C2DD052-3E45-E789-01F8-33250024ECBD}"/>
              </a:ext>
            </a:extLst>
          </p:cNvPr>
          <p:cNvSpPr>
            <a:spLocks noGrp="1"/>
          </p:cNvSpPr>
          <p:nvPr>
            <p:ph idx="1"/>
          </p:nvPr>
        </p:nvSpPr>
        <p:spPr>
          <a:xfrm>
            <a:off x="612648" y="2057400"/>
            <a:ext cx="4114800" cy="420624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2" name="Titel 1">
            <a:extLst>
              <a:ext uri="{FF2B5EF4-FFF2-40B4-BE49-F238E27FC236}">
                <a16:creationId xmlns:a16="http://schemas.microsoft.com/office/drawing/2014/main" id="{BC7433D9-FD02-59E2-0F81-A0B7201D2DA0}"/>
              </a:ext>
            </a:extLst>
          </p:cNvPr>
          <p:cNvSpPr>
            <a:spLocks noGrp="1"/>
          </p:cNvSpPr>
          <p:nvPr>
            <p:ph type="title"/>
          </p:nvPr>
        </p:nvSpPr>
        <p:spPr>
          <a:xfrm>
            <a:off x="612648" y="457200"/>
            <a:ext cx="10653578" cy="1097280"/>
          </a:xfrm>
        </p:spPr>
        <p:txBody>
          <a:bodyPr rtlCol="0"/>
          <a:lstStyle/>
          <a:p>
            <a:pPr rtl="0"/>
            <a:r>
              <a:rPr lang="de"/>
              <a:t>Titelmasterformat durch Klicken bearbeiten</a:t>
            </a:r>
            <a:endParaRPr lang="en-US"/>
          </a:p>
        </p:txBody>
      </p:sp>
    </p:spTree>
    <p:extLst>
      <p:ext uri="{BB962C8B-B14F-4D97-AF65-F5344CB8AC3E}">
        <p14:creationId xmlns:p14="http://schemas.microsoft.com/office/powerpoint/2010/main" val="3952938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Inhalt 2">
    <p:spTree>
      <p:nvGrpSpPr>
        <p:cNvPr id="1" name=""/>
        <p:cNvGrpSpPr/>
        <p:nvPr/>
      </p:nvGrpSpPr>
      <p:grpSpPr>
        <a:xfrm>
          <a:off x="0" y="0"/>
          <a:ext cx="0" cy="0"/>
          <a:chOff x="0" y="0"/>
          <a:chExt cx="0" cy="0"/>
        </a:xfrm>
      </p:grpSpPr>
      <p:cxnSp>
        <p:nvCxnSpPr>
          <p:cNvPr id="17" name="Gerader Verbinder 16">
            <a:extLst>
              <a:ext uri="{FF2B5EF4-FFF2-40B4-BE49-F238E27FC236}">
                <a16:creationId xmlns:a16="http://schemas.microsoft.com/office/drawing/2014/main" id="{6BA6D1CB-88BF-EFC6-CCD1-3B4AB573C705}"/>
              </a:ext>
            </a:extLst>
          </p:cNvPr>
          <p:cNvCxnSpPr>
            <a:cxnSpLocks/>
          </p:cNvCxnSpPr>
          <p:nvPr/>
        </p:nvCxnSpPr>
        <p:spPr>
          <a:xfrm rot="16200000" flipH="1">
            <a:off x="5698569"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Datumsplatzhalter 17">
            <a:extLst>
              <a:ext uri="{FF2B5EF4-FFF2-40B4-BE49-F238E27FC236}">
                <a16:creationId xmlns:a16="http://schemas.microsoft.com/office/drawing/2014/main" id="{A83F8DDF-9CD6-1CF4-186D-16790D936941}"/>
              </a:ext>
            </a:extLst>
          </p:cNvPr>
          <p:cNvSpPr>
            <a:spLocks noGrp="1"/>
          </p:cNvSpPr>
          <p:nvPr>
            <p:ph type="dt" sz="half" idx="14"/>
          </p:nvPr>
        </p:nvSpPr>
        <p:spPr/>
        <p:txBody>
          <a:bodyPr rtlCol="0"/>
          <a:lstStyle/>
          <a:p>
            <a:pPr rtl="0"/>
            <a:r>
              <a:rPr lang="de"/>
              <a:t>20XX</a:t>
            </a:r>
            <a:endParaRPr lang="en-US"/>
          </a:p>
        </p:txBody>
      </p:sp>
      <p:sp>
        <p:nvSpPr>
          <p:cNvPr id="19" name="Fußzeilenplatzhalter 18">
            <a:extLst>
              <a:ext uri="{FF2B5EF4-FFF2-40B4-BE49-F238E27FC236}">
                <a16:creationId xmlns:a16="http://schemas.microsoft.com/office/drawing/2014/main" id="{B0A1E442-EF65-1E17-5729-A6BC962A249B}"/>
              </a:ext>
            </a:extLst>
          </p:cNvPr>
          <p:cNvSpPr>
            <a:spLocks noGrp="1"/>
          </p:cNvSpPr>
          <p:nvPr>
            <p:ph type="ftr" sz="quarter" idx="15"/>
          </p:nvPr>
        </p:nvSpPr>
        <p:spPr/>
        <p:txBody>
          <a:bodyPr rtlCol="0"/>
          <a:lstStyle/>
          <a:p>
            <a:pPr rtl="0"/>
            <a:r>
              <a:rPr lang="de"/>
              <a:t>Beispiel für Fußzeilentext</a:t>
            </a:r>
            <a:endParaRPr lang="en-US"/>
          </a:p>
        </p:txBody>
      </p:sp>
      <p:sp>
        <p:nvSpPr>
          <p:cNvPr id="20" name="Foliennummernplatzhalter 19">
            <a:extLst>
              <a:ext uri="{FF2B5EF4-FFF2-40B4-BE49-F238E27FC236}">
                <a16:creationId xmlns:a16="http://schemas.microsoft.com/office/drawing/2014/main" id="{AB0F88FD-8FB0-20ED-A444-CFDC8EE8B07A}"/>
              </a:ext>
            </a:extLst>
          </p:cNvPr>
          <p:cNvSpPr>
            <a:spLocks noGrp="1"/>
          </p:cNvSpPr>
          <p:nvPr>
            <p:ph type="sldNum" sz="quarter" idx="16"/>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sp>
        <p:nvSpPr>
          <p:cNvPr id="4" name="Ellipse 3">
            <a:extLst>
              <a:ext uri="{FF2B5EF4-FFF2-40B4-BE49-F238E27FC236}">
                <a16:creationId xmlns:a16="http://schemas.microsoft.com/office/drawing/2014/main" id="{FFCFF5C0-9825-57E9-1B05-A0151B8CDFE0}"/>
              </a:ext>
            </a:extLst>
          </p:cNvPr>
          <p:cNvSpPr/>
          <p:nvPr userDrawn="1"/>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lvl="0" rtl="0"/>
            <a:endParaRPr lang="en-US">
              <a:solidFill>
                <a:schemeClr val="tx1"/>
              </a:solidFill>
            </a:endParaRPr>
          </a:p>
        </p:txBody>
      </p:sp>
      <p:grpSp>
        <p:nvGrpSpPr>
          <p:cNvPr id="5" name="Gruppieren 4">
            <a:extLst>
              <a:ext uri="{FF2B5EF4-FFF2-40B4-BE49-F238E27FC236}">
                <a16:creationId xmlns:a16="http://schemas.microsoft.com/office/drawing/2014/main" id="{C65ED5AA-2345-487C-0581-20B9544B9CE5}"/>
              </a:ext>
            </a:extLst>
          </p:cNvPr>
          <p:cNvGrpSpPr/>
          <p:nvPr userDrawn="1"/>
        </p:nvGrpSpPr>
        <p:grpSpPr>
          <a:xfrm rot="10800000">
            <a:off x="1079500" y="952167"/>
            <a:ext cx="641184" cy="1069728"/>
            <a:chOff x="6484111" y="2967038"/>
            <a:chExt cx="641184" cy="1069728"/>
          </a:xfrm>
        </p:grpSpPr>
        <p:grpSp>
          <p:nvGrpSpPr>
            <p:cNvPr id="6" name="Gruppieren 5">
              <a:extLst>
                <a:ext uri="{FF2B5EF4-FFF2-40B4-BE49-F238E27FC236}">
                  <a16:creationId xmlns:a16="http://schemas.microsoft.com/office/drawing/2014/main" id="{5204E3A2-EA8E-A93F-C758-9AB42C425CCC}"/>
                </a:ext>
              </a:extLst>
            </p:cNvPr>
            <p:cNvGrpSpPr/>
            <p:nvPr/>
          </p:nvGrpSpPr>
          <p:grpSpPr>
            <a:xfrm>
              <a:off x="6808136" y="2967038"/>
              <a:ext cx="317159" cy="932400"/>
              <a:chOff x="6808136" y="2967038"/>
              <a:chExt cx="317159" cy="932400"/>
            </a:xfrm>
          </p:grpSpPr>
          <p:sp>
            <p:nvSpPr>
              <p:cNvPr id="25" name="Freihandform 68">
                <a:extLst>
                  <a:ext uri="{FF2B5EF4-FFF2-40B4-BE49-F238E27FC236}">
                    <a16:creationId xmlns:a16="http://schemas.microsoft.com/office/drawing/2014/main" id="{0A98D6CA-F08C-050B-7DBC-0DD12D239EB9}"/>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6" name="Freihandform 69">
                <a:extLst>
                  <a:ext uri="{FF2B5EF4-FFF2-40B4-BE49-F238E27FC236}">
                    <a16:creationId xmlns:a16="http://schemas.microsoft.com/office/drawing/2014/main" id="{C0A2E882-438D-8168-8A7A-79E8F2E897FB}"/>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7" name="Linie 70">
                <a:extLst>
                  <a:ext uri="{FF2B5EF4-FFF2-40B4-BE49-F238E27FC236}">
                    <a16:creationId xmlns:a16="http://schemas.microsoft.com/office/drawing/2014/main" id="{ECD7DEE2-A183-06A9-0A2A-0E1737EF751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21" name="Gruppieren 20">
              <a:extLst>
                <a:ext uri="{FF2B5EF4-FFF2-40B4-BE49-F238E27FC236}">
                  <a16:creationId xmlns:a16="http://schemas.microsoft.com/office/drawing/2014/main" id="{92DCEECB-E38E-CE3C-195A-CCE650A36B99}"/>
                </a:ext>
              </a:extLst>
            </p:cNvPr>
            <p:cNvGrpSpPr/>
            <p:nvPr/>
          </p:nvGrpSpPr>
          <p:grpSpPr>
            <a:xfrm rot="18900000" flipH="1">
              <a:off x="6484111" y="3104366"/>
              <a:ext cx="317159" cy="932400"/>
              <a:chOff x="6808136" y="2967038"/>
              <a:chExt cx="317159" cy="932400"/>
            </a:xfrm>
          </p:grpSpPr>
          <p:sp>
            <p:nvSpPr>
              <p:cNvPr id="22" name="Freihandform 68">
                <a:extLst>
                  <a:ext uri="{FF2B5EF4-FFF2-40B4-BE49-F238E27FC236}">
                    <a16:creationId xmlns:a16="http://schemas.microsoft.com/office/drawing/2014/main" id="{29CB368B-FC86-CF4E-8046-2B835CB73D08}"/>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3" name="Freihandform 69">
                <a:extLst>
                  <a:ext uri="{FF2B5EF4-FFF2-40B4-BE49-F238E27FC236}">
                    <a16:creationId xmlns:a16="http://schemas.microsoft.com/office/drawing/2014/main" id="{741D373D-58D4-51FC-3905-C7324B66B1EA}"/>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4" name="Zeile 70">
                <a:extLst>
                  <a:ext uri="{FF2B5EF4-FFF2-40B4-BE49-F238E27FC236}">
                    <a16:creationId xmlns:a16="http://schemas.microsoft.com/office/drawing/2014/main" id="{B41C2481-8AC7-F4C6-7C20-CC661D2FC1F1}"/>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sp>
        <p:nvSpPr>
          <p:cNvPr id="8" name="Inhaltsplatzhalter 7">
            <a:extLst>
              <a:ext uri="{FF2B5EF4-FFF2-40B4-BE49-F238E27FC236}">
                <a16:creationId xmlns:a16="http://schemas.microsoft.com/office/drawing/2014/main" id="{7D633F00-464B-3088-812A-40496FD1021A}"/>
              </a:ext>
            </a:extLst>
          </p:cNvPr>
          <p:cNvSpPr>
            <a:spLocks noGrp="1"/>
          </p:cNvSpPr>
          <p:nvPr>
            <p:ph sz="quarter" idx="13"/>
          </p:nvPr>
        </p:nvSpPr>
        <p:spPr>
          <a:xfrm>
            <a:off x="6583680" y="2199132"/>
            <a:ext cx="4325112" cy="2459736"/>
          </a:xfrm>
        </p:spPr>
        <p:txBody>
          <a:bodyPr rtlCol="0" anchor="ctr"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BC7433D9-FD02-59E2-0F81-A0B7201D2DA0}"/>
              </a:ext>
            </a:extLst>
          </p:cNvPr>
          <p:cNvSpPr>
            <a:spLocks noGrp="1"/>
          </p:cNvSpPr>
          <p:nvPr>
            <p:ph type="title"/>
          </p:nvPr>
        </p:nvSpPr>
        <p:spPr>
          <a:xfrm>
            <a:off x="1028347" y="2199132"/>
            <a:ext cx="4325112" cy="2459736"/>
          </a:xfrm>
        </p:spPr>
        <p:txBody>
          <a:bodyPr rtlCol="0" anchor="ctr" anchorCtr="0">
            <a:normAutofit/>
          </a:bodyPr>
          <a:lstStyle>
            <a:lvl1pPr>
              <a:defRPr sz="3200"/>
            </a:lvl1pPr>
          </a:lstStyle>
          <a:p>
            <a:pPr rtl="0"/>
            <a:r>
              <a:rPr lang="de"/>
              <a:t>Titelmasterformat durch Klicken bearbeiten</a:t>
            </a:r>
            <a:endParaRPr lang="en-US"/>
          </a:p>
        </p:txBody>
      </p:sp>
    </p:spTree>
    <p:extLst>
      <p:ext uri="{BB962C8B-B14F-4D97-AF65-F5344CB8AC3E}">
        <p14:creationId xmlns:p14="http://schemas.microsoft.com/office/powerpoint/2010/main" val="4084064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Inhalt 3">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8761CFCC-60CB-253B-AD6D-9EC1BD8C8130}"/>
              </a:ext>
            </a:extLst>
          </p:cNvPr>
          <p:cNvSpPr>
            <a:spLocks noGrp="1"/>
          </p:cNvSpPr>
          <p:nvPr>
            <p:ph type="dt" sz="half" idx="14"/>
          </p:nvPr>
        </p:nvSpPr>
        <p:spPr/>
        <p:txBody>
          <a:bodyPr rtlCol="0"/>
          <a:lstStyle/>
          <a:p>
            <a:pPr rtl="0"/>
            <a:r>
              <a:rPr lang="de"/>
              <a:t>20XX</a:t>
            </a:r>
            <a:endParaRPr lang="en-US"/>
          </a:p>
        </p:txBody>
      </p:sp>
      <p:sp>
        <p:nvSpPr>
          <p:cNvPr id="9" name="Fußzeilenplatzhalter 8">
            <a:extLst>
              <a:ext uri="{FF2B5EF4-FFF2-40B4-BE49-F238E27FC236}">
                <a16:creationId xmlns:a16="http://schemas.microsoft.com/office/drawing/2014/main" id="{38E61F94-9AF3-2A06-6E98-0F1C2086859A}"/>
              </a:ext>
            </a:extLst>
          </p:cNvPr>
          <p:cNvSpPr>
            <a:spLocks noGrp="1"/>
          </p:cNvSpPr>
          <p:nvPr>
            <p:ph type="ftr" sz="quarter" idx="15"/>
          </p:nvPr>
        </p:nvSpPr>
        <p:spPr/>
        <p:txBody>
          <a:bodyPr rtlCol="0"/>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6456F75C-0D2D-5CE1-B2F3-31FAA67D0AEA}"/>
              </a:ext>
            </a:extLst>
          </p:cNvPr>
          <p:cNvSpPr>
            <a:spLocks noGrp="1"/>
          </p:cNvSpPr>
          <p:nvPr>
            <p:ph type="sldNum" sz="quarter" idx="16"/>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cxnSp>
        <p:nvCxnSpPr>
          <p:cNvPr id="3" name="Gerader Verbinder 2">
            <a:extLst>
              <a:ext uri="{FF2B5EF4-FFF2-40B4-BE49-F238E27FC236}">
                <a16:creationId xmlns:a16="http://schemas.microsoft.com/office/drawing/2014/main" id="{BB7E99DB-C241-0C01-308E-CA8815B750F5}"/>
              </a:ext>
              <a:ext uri="{C183D7F6-B498-43B3-948B-1728B52AA6E4}">
                <adec:decorative xmlns:adec="http://schemas.microsoft.com/office/drawing/2017/decorative" val="0"/>
              </a:ext>
            </a:extLst>
          </p:cNvPr>
          <p:cNvCxnSpPr>
            <a:cxnSpLocks/>
          </p:cNvCxnSpPr>
          <p:nvPr/>
        </p:nvCxnSpPr>
        <p:spPr>
          <a:xfrm>
            <a:off x="5180565" y="540000"/>
            <a:ext cx="0" cy="5778000"/>
          </a:xfrm>
          <a:prstGeom prst="line">
            <a:avLst/>
          </a:prstGeom>
          <a:ln w="1270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8" name="Inhaltsplatzhalter 7">
            <a:extLst>
              <a:ext uri="{FF2B5EF4-FFF2-40B4-BE49-F238E27FC236}">
                <a16:creationId xmlns:a16="http://schemas.microsoft.com/office/drawing/2014/main" id="{D42D62A0-8127-CE86-0633-0D65E1E136F7}"/>
              </a:ext>
            </a:extLst>
          </p:cNvPr>
          <p:cNvSpPr>
            <a:spLocks noGrp="1"/>
          </p:cNvSpPr>
          <p:nvPr>
            <p:ph sz="quarter" idx="13"/>
          </p:nvPr>
        </p:nvSpPr>
        <p:spPr>
          <a:xfrm>
            <a:off x="5519738" y="1651000"/>
            <a:ext cx="4956048" cy="3556000"/>
          </a:xfrm>
        </p:spPr>
        <p:txBody>
          <a:bodyPr rtlCol="0" anchor="ctr" anchorCtr="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BC7433D9-FD02-59E2-0F81-A0B7201D2DA0}"/>
              </a:ext>
            </a:extLst>
          </p:cNvPr>
          <p:cNvSpPr>
            <a:spLocks noGrp="1"/>
          </p:cNvSpPr>
          <p:nvPr>
            <p:ph type="title"/>
          </p:nvPr>
        </p:nvSpPr>
        <p:spPr>
          <a:xfrm>
            <a:off x="1028347" y="1650492"/>
            <a:ext cx="3813048" cy="3557016"/>
          </a:xfrm>
        </p:spPr>
        <p:txBody>
          <a:bodyPr rtlCol="0" anchor="ctr" anchorCtr="0">
            <a:normAutofit/>
          </a:bodyPr>
          <a:lstStyle>
            <a:lvl1pPr>
              <a:defRPr sz="3200"/>
            </a:lvl1pPr>
          </a:lstStyle>
          <a:p>
            <a:pPr rtl="0"/>
            <a:r>
              <a:rPr lang="de"/>
              <a:t>Titelmasterformat durch Klicken bearbeiten</a:t>
            </a:r>
            <a:endParaRPr lang="en-US"/>
          </a:p>
        </p:txBody>
      </p:sp>
    </p:spTree>
    <p:extLst>
      <p:ext uri="{BB962C8B-B14F-4D97-AF65-F5344CB8AC3E}">
        <p14:creationId xmlns:p14="http://schemas.microsoft.com/office/powerpoint/2010/main" val="2489256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Inhalt 4">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F9D7577-84D0-8E65-F175-AA3A5FA9D53A}"/>
              </a:ext>
            </a:extLst>
          </p:cNvPr>
          <p:cNvSpPr>
            <a:spLocks noGrp="1"/>
          </p:cNvSpPr>
          <p:nvPr>
            <p:ph type="dt" sz="half" idx="14"/>
          </p:nvPr>
        </p:nvSpPr>
        <p:spPr/>
        <p:txBody>
          <a:bodyPr rtlCol="0"/>
          <a:lstStyle/>
          <a:p>
            <a:pPr rtl="0"/>
            <a:r>
              <a:rPr lang="de"/>
              <a:t>20XX</a:t>
            </a:r>
            <a:endParaRPr lang="en-US"/>
          </a:p>
        </p:txBody>
      </p:sp>
      <p:sp>
        <p:nvSpPr>
          <p:cNvPr id="7" name="Fußzeilenplatzhalter 6">
            <a:extLst>
              <a:ext uri="{FF2B5EF4-FFF2-40B4-BE49-F238E27FC236}">
                <a16:creationId xmlns:a16="http://schemas.microsoft.com/office/drawing/2014/main" id="{986F5B01-BF55-2BAF-56B6-E899627F42D2}"/>
              </a:ext>
            </a:extLst>
          </p:cNvPr>
          <p:cNvSpPr>
            <a:spLocks noGrp="1"/>
          </p:cNvSpPr>
          <p:nvPr>
            <p:ph type="ftr" sz="quarter" idx="15"/>
          </p:nvPr>
        </p:nvSpPr>
        <p:spPr/>
        <p:txBody>
          <a:bodyPr rtlCol="0"/>
          <a:lstStyle/>
          <a:p>
            <a:pPr rtl="0"/>
            <a:r>
              <a:rPr lang="de"/>
              <a:t>Beispiel für Fußzeilentext</a:t>
            </a:r>
            <a:endParaRPr lang="en-US"/>
          </a:p>
        </p:txBody>
      </p:sp>
      <p:sp>
        <p:nvSpPr>
          <p:cNvPr id="9" name="Foliennummernplatzhalter 8">
            <a:extLst>
              <a:ext uri="{FF2B5EF4-FFF2-40B4-BE49-F238E27FC236}">
                <a16:creationId xmlns:a16="http://schemas.microsoft.com/office/drawing/2014/main" id="{00816FB1-9386-19EC-51AC-B9A15BF6631F}"/>
              </a:ext>
            </a:extLst>
          </p:cNvPr>
          <p:cNvSpPr>
            <a:spLocks noGrp="1"/>
          </p:cNvSpPr>
          <p:nvPr>
            <p:ph type="sldNum" sz="quarter" idx="16"/>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cxnSp>
        <p:nvCxnSpPr>
          <p:cNvPr id="4" name="Gerader Verbinder 3">
            <a:extLst>
              <a:ext uri="{FF2B5EF4-FFF2-40B4-BE49-F238E27FC236}">
                <a16:creationId xmlns:a16="http://schemas.microsoft.com/office/drawing/2014/main" id="{93ED1E03-CCC3-C651-F12B-D82FFEF34295}"/>
              </a:ext>
              <a:ext uri="{C183D7F6-B498-43B3-948B-1728B52AA6E4}">
                <adec:decorative xmlns:adec="http://schemas.microsoft.com/office/drawing/2017/decorative" val="0"/>
              </a:ext>
            </a:extLst>
          </p:cNvPr>
          <p:cNvCxnSpPr>
            <a:cxnSpLocks/>
          </p:cNvCxnSpPr>
          <p:nvPr userDrawn="1"/>
        </p:nvCxnSpPr>
        <p:spPr>
          <a:xfrm>
            <a:off x="5180565"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8" name="Inhaltsplatzhalter 7">
            <a:extLst>
              <a:ext uri="{FF2B5EF4-FFF2-40B4-BE49-F238E27FC236}">
                <a16:creationId xmlns:a16="http://schemas.microsoft.com/office/drawing/2014/main" id="{FFB4667A-FE47-8556-FD3A-55FDBA801D76}"/>
              </a:ext>
            </a:extLst>
          </p:cNvPr>
          <p:cNvSpPr>
            <a:spLocks noGrp="1"/>
          </p:cNvSpPr>
          <p:nvPr>
            <p:ph sz="quarter" idx="13"/>
          </p:nvPr>
        </p:nvSpPr>
        <p:spPr>
          <a:xfrm>
            <a:off x="5519738" y="1019969"/>
            <a:ext cx="5681662" cy="4818062"/>
          </a:xfrm>
        </p:spPr>
        <p:txBody>
          <a:bodyPr rtlCol="0" anchor="ctr" anchorCtr="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BC7433D9-FD02-59E2-0F81-A0B7201D2DA0}"/>
              </a:ext>
            </a:extLst>
          </p:cNvPr>
          <p:cNvSpPr>
            <a:spLocks noGrp="1"/>
          </p:cNvSpPr>
          <p:nvPr>
            <p:ph type="title"/>
          </p:nvPr>
        </p:nvSpPr>
        <p:spPr>
          <a:xfrm>
            <a:off x="614678" y="1109588"/>
            <a:ext cx="4251960" cy="4638825"/>
          </a:xfrm>
        </p:spPr>
        <p:txBody>
          <a:bodyPr rtlCol="0" anchor="ctr" anchorCtr="0">
            <a:normAutofit/>
          </a:bodyPr>
          <a:lstStyle>
            <a:lvl1pPr>
              <a:defRPr sz="3200"/>
            </a:lvl1pPr>
          </a:lstStyle>
          <a:p>
            <a:pPr rtl="0"/>
            <a:r>
              <a:rPr lang="de"/>
              <a:t>Titelmasterformat durch Klicken bearbeiten</a:t>
            </a:r>
            <a:endParaRPr lang="en-US"/>
          </a:p>
        </p:txBody>
      </p:sp>
    </p:spTree>
    <p:extLst>
      <p:ext uri="{BB962C8B-B14F-4D97-AF65-F5344CB8AC3E}">
        <p14:creationId xmlns:p14="http://schemas.microsoft.com/office/powerpoint/2010/main" val="181872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Inhalt 5">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B941A79-4BD9-A2CF-F9C6-13404271A92E}"/>
              </a:ext>
            </a:extLst>
          </p:cNvPr>
          <p:cNvSpPr>
            <a:spLocks noGrp="1"/>
          </p:cNvSpPr>
          <p:nvPr>
            <p:ph type="dt" sz="half" idx="14"/>
          </p:nvPr>
        </p:nvSpPr>
        <p:spPr/>
        <p:txBody>
          <a:bodyPr rtlCol="0"/>
          <a:lstStyle/>
          <a:p>
            <a:pPr rtl="0"/>
            <a:r>
              <a:rPr lang="de"/>
              <a:t>20XX</a:t>
            </a:r>
            <a:endParaRPr lang="en-US"/>
          </a:p>
        </p:txBody>
      </p:sp>
      <p:sp>
        <p:nvSpPr>
          <p:cNvPr id="9" name="Fußzeilenplatzhalter 8">
            <a:extLst>
              <a:ext uri="{FF2B5EF4-FFF2-40B4-BE49-F238E27FC236}">
                <a16:creationId xmlns:a16="http://schemas.microsoft.com/office/drawing/2014/main" id="{ED3D79FB-B514-6D41-960D-2AFED2C5755A}"/>
              </a:ext>
            </a:extLst>
          </p:cNvPr>
          <p:cNvSpPr>
            <a:spLocks noGrp="1"/>
          </p:cNvSpPr>
          <p:nvPr>
            <p:ph type="ftr" sz="quarter" idx="15"/>
          </p:nvPr>
        </p:nvSpPr>
        <p:spPr/>
        <p:txBody>
          <a:bodyPr rtlCol="0"/>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BC479939-236D-71CE-FE51-BFB4BC63128B}"/>
              </a:ext>
            </a:extLst>
          </p:cNvPr>
          <p:cNvSpPr>
            <a:spLocks noGrp="1"/>
          </p:cNvSpPr>
          <p:nvPr>
            <p:ph type="sldNum" sz="quarter" idx="16"/>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cxnSp>
        <p:nvCxnSpPr>
          <p:cNvPr id="4" name="Gerader Verbinder 3">
            <a:extLst>
              <a:ext uri="{FF2B5EF4-FFF2-40B4-BE49-F238E27FC236}">
                <a16:creationId xmlns:a16="http://schemas.microsoft.com/office/drawing/2014/main" id="{4ED258CD-8D56-A34C-10C5-99A4BC7A0603}"/>
              </a:ext>
              <a:ext uri="{C183D7F6-B498-43B3-948B-1728B52AA6E4}">
                <adec:decorative xmlns:adec="http://schemas.microsoft.com/office/drawing/2017/decorative" val="0"/>
              </a:ext>
            </a:extLst>
          </p:cNvPr>
          <p:cNvCxnSpPr>
            <a:cxnSpLocks/>
          </p:cNvCxnSpPr>
          <p:nvPr userDrawn="1"/>
        </p:nvCxnSpPr>
        <p:spPr>
          <a:xfrm>
            <a:off x="5180565"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8" name="Inhaltsplatzhalter 7">
            <a:extLst>
              <a:ext uri="{FF2B5EF4-FFF2-40B4-BE49-F238E27FC236}">
                <a16:creationId xmlns:a16="http://schemas.microsoft.com/office/drawing/2014/main" id="{C6F072A2-EBC7-B7EA-DA98-BAC0AA46E7A4}"/>
              </a:ext>
            </a:extLst>
          </p:cNvPr>
          <p:cNvSpPr>
            <a:spLocks noGrp="1"/>
          </p:cNvSpPr>
          <p:nvPr>
            <p:ph sz="quarter" idx="13"/>
          </p:nvPr>
        </p:nvSpPr>
        <p:spPr>
          <a:xfrm>
            <a:off x="5522913" y="540000"/>
            <a:ext cx="6159500" cy="5778000"/>
          </a:xfrm>
        </p:spPr>
        <p:txBody>
          <a:bodyPr rtlCol="0" anchor="ctr" anchorCtr="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BC7433D9-FD02-59E2-0F81-A0B7201D2DA0}"/>
              </a:ext>
            </a:extLst>
          </p:cNvPr>
          <p:cNvSpPr>
            <a:spLocks noGrp="1"/>
          </p:cNvSpPr>
          <p:nvPr>
            <p:ph type="title"/>
          </p:nvPr>
        </p:nvSpPr>
        <p:spPr>
          <a:xfrm>
            <a:off x="614677" y="958670"/>
            <a:ext cx="4251960" cy="4940661"/>
          </a:xfrm>
        </p:spPr>
        <p:txBody>
          <a:bodyPr rtlCol="0" anchor="ctr" anchorCtr="0">
            <a:normAutofit/>
          </a:bodyPr>
          <a:lstStyle>
            <a:lvl1pPr>
              <a:defRPr sz="3200"/>
            </a:lvl1pPr>
          </a:lstStyle>
          <a:p>
            <a:pPr rtl="0"/>
            <a:r>
              <a:rPr lang="de"/>
              <a:t>Titelmasterformat durch Klicken bearbeiten</a:t>
            </a:r>
            <a:endParaRPr lang="en-US"/>
          </a:p>
        </p:txBody>
      </p:sp>
    </p:spTree>
    <p:extLst>
      <p:ext uri="{BB962C8B-B14F-4D97-AF65-F5344CB8AC3E}">
        <p14:creationId xmlns:p14="http://schemas.microsoft.com/office/powerpoint/2010/main" val="3861353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Inhalt 6">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4201033E-3CF1-012B-3D57-0E83BF8A0C18}"/>
              </a:ext>
            </a:extLst>
          </p:cNvPr>
          <p:cNvSpPr>
            <a:spLocks noGrp="1"/>
          </p:cNvSpPr>
          <p:nvPr>
            <p:ph type="dt" sz="half" idx="14"/>
          </p:nvPr>
        </p:nvSpPr>
        <p:spPr/>
        <p:txBody>
          <a:bodyPr rtlCol="0"/>
          <a:lstStyle/>
          <a:p>
            <a:pPr rtl="0"/>
            <a:r>
              <a:rPr lang="de"/>
              <a:t>20XX</a:t>
            </a:r>
            <a:endParaRPr lang="en-US"/>
          </a:p>
        </p:txBody>
      </p:sp>
      <p:sp>
        <p:nvSpPr>
          <p:cNvPr id="13" name="Fußzeilenplatzhalter 12">
            <a:extLst>
              <a:ext uri="{FF2B5EF4-FFF2-40B4-BE49-F238E27FC236}">
                <a16:creationId xmlns:a16="http://schemas.microsoft.com/office/drawing/2014/main" id="{1BE8DA7A-2CBC-FB81-7447-3E314B07C27C}"/>
              </a:ext>
            </a:extLst>
          </p:cNvPr>
          <p:cNvSpPr>
            <a:spLocks noGrp="1"/>
          </p:cNvSpPr>
          <p:nvPr>
            <p:ph type="ftr" sz="quarter" idx="15"/>
          </p:nvPr>
        </p:nvSpPr>
        <p:spPr/>
        <p:txBody>
          <a:bodyPr rtlCol="0"/>
          <a:lstStyle/>
          <a:p>
            <a:pPr rtl="0"/>
            <a:r>
              <a:rPr lang="de"/>
              <a:t>Beispiel für Fußzeilentext</a:t>
            </a:r>
            <a:endParaRPr lang="en-US"/>
          </a:p>
        </p:txBody>
      </p:sp>
      <p:sp>
        <p:nvSpPr>
          <p:cNvPr id="14" name="Foliennummernplatzhalter 13">
            <a:extLst>
              <a:ext uri="{FF2B5EF4-FFF2-40B4-BE49-F238E27FC236}">
                <a16:creationId xmlns:a16="http://schemas.microsoft.com/office/drawing/2014/main" id="{7F644DAC-01A3-C6F5-4FC4-6A391EF78F7F}"/>
              </a:ext>
            </a:extLst>
          </p:cNvPr>
          <p:cNvSpPr>
            <a:spLocks noGrp="1"/>
          </p:cNvSpPr>
          <p:nvPr>
            <p:ph type="sldNum" sz="quarter" idx="16"/>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cxnSp>
        <p:nvCxnSpPr>
          <p:cNvPr id="3" name="Gerader Verbinder 2">
            <a:extLst>
              <a:ext uri="{FF2B5EF4-FFF2-40B4-BE49-F238E27FC236}">
                <a16:creationId xmlns:a16="http://schemas.microsoft.com/office/drawing/2014/main" id="{0EE82159-04CB-6B36-77D1-CFE83702848C}"/>
              </a:ext>
              <a:ext uri="{C183D7F6-B498-43B3-948B-1728B52AA6E4}">
                <adec:decorative xmlns:adec="http://schemas.microsoft.com/office/drawing/2017/decorative" val="0"/>
              </a:ext>
            </a:extLst>
          </p:cNvPr>
          <p:cNvCxnSpPr>
            <a:cxnSpLocks/>
          </p:cNvCxnSpPr>
          <p:nvPr userDrawn="1"/>
        </p:nvCxnSpPr>
        <p:spPr>
          <a:xfrm>
            <a:off x="4187952"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8" name="Inhaltsplatzhalt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rtlCol="0" anchor="ctr" anchorCtr="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rtlCol="0" anchor="ctr" anchorCtr="0">
            <a:normAutofit/>
          </a:bodyPr>
          <a:lstStyle>
            <a:lvl1pPr>
              <a:defRPr sz="3200"/>
            </a:lvl1pPr>
          </a:lstStyle>
          <a:p>
            <a:pPr rtl="0"/>
            <a:r>
              <a:rPr lang="de"/>
              <a:t>Titelmasterformat durch Klicken bearbeiten</a:t>
            </a:r>
            <a:endParaRPr lang="en-US"/>
          </a:p>
        </p:txBody>
      </p:sp>
    </p:spTree>
    <p:extLst>
      <p:ext uri="{BB962C8B-B14F-4D97-AF65-F5344CB8AC3E}">
        <p14:creationId xmlns:p14="http://schemas.microsoft.com/office/powerpoint/2010/main" val="1459392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haltsfoto 1">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57F0AA2-65B9-A2D7-CA47-01455F4D7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793885"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7F8EA658-2652-6F81-1B04-D50C60A3F171}"/>
              </a:ext>
            </a:extLst>
          </p:cNvPr>
          <p:cNvSpPr>
            <a:spLocks noGrp="1"/>
          </p:cNvSpPr>
          <p:nvPr>
            <p:ph type="pic" sz="quarter" idx="13"/>
          </p:nvPr>
        </p:nvSpPr>
        <p:spPr>
          <a:xfrm>
            <a:off x="257899" y="255814"/>
            <a:ext cx="4278085" cy="6346371"/>
          </a:xfrm>
          <a:blipFill>
            <a:blip r:embed="rId2">
              <a:alphaModFix amt="60000"/>
            </a:blip>
            <a:stretch>
              <a:fillRect/>
            </a:stretch>
          </a:blipFill>
        </p:spPr>
        <p:txBody>
          <a:bodyPr rtlCol="0"/>
          <a:lstStyle/>
          <a:p>
            <a:pPr rtl="0"/>
            <a:r>
              <a:rPr lang="de"/>
              <a:t>Klicken Sie, um ein Bild hinzuzufügen.</a:t>
            </a:r>
          </a:p>
        </p:txBody>
      </p:sp>
      <p:sp>
        <p:nvSpPr>
          <p:cNvPr id="5" name="Datumsplatzhalter 4">
            <a:extLst>
              <a:ext uri="{FF2B5EF4-FFF2-40B4-BE49-F238E27FC236}">
                <a16:creationId xmlns:a16="http://schemas.microsoft.com/office/drawing/2014/main" id="{1350E950-B4F0-1528-7801-D62516B25059}"/>
              </a:ext>
            </a:extLst>
          </p:cNvPr>
          <p:cNvSpPr>
            <a:spLocks noGrp="1"/>
          </p:cNvSpPr>
          <p:nvPr>
            <p:ph type="dt" sz="half" idx="15"/>
          </p:nvPr>
        </p:nvSpPr>
        <p:spPr>
          <a:xfrm>
            <a:off x="5251084" y="6355080"/>
            <a:ext cx="1350437" cy="457200"/>
          </a:xfrm>
        </p:spPr>
        <p:txBody>
          <a:bodyPr rtlCol="0"/>
          <a:lstStyle/>
          <a:p>
            <a:pPr rtl="0"/>
            <a:r>
              <a:rPr lang="de"/>
              <a:t>20XX</a:t>
            </a:r>
            <a:endParaRPr lang="en-US"/>
          </a:p>
        </p:txBody>
      </p:sp>
      <p:sp>
        <p:nvSpPr>
          <p:cNvPr id="6" name="Fußzeilenplatzhalter 5">
            <a:extLst>
              <a:ext uri="{FF2B5EF4-FFF2-40B4-BE49-F238E27FC236}">
                <a16:creationId xmlns:a16="http://schemas.microsoft.com/office/drawing/2014/main" id="{F4542BAC-2F9D-47B8-7DD9-6A4CA38FF156}"/>
              </a:ext>
            </a:extLst>
          </p:cNvPr>
          <p:cNvSpPr>
            <a:spLocks noGrp="1"/>
          </p:cNvSpPr>
          <p:nvPr>
            <p:ph type="ftr" sz="quarter" idx="16"/>
          </p:nvPr>
        </p:nvSpPr>
        <p:spPr>
          <a:xfrm>
            <a:off x="6721846" y="6355080"/>
            <a:ext cx="3561439" cy="457200"/>
          </a:xfrm>
        </p:spPr>
        <p:txBody>
          <a:bodyPr rtlCol="0"/>
          <a:lstStyle/>
          <a:p>
            <a:pPr rtl="0"/>
            <a:r>
              <a:rPr lang="de"/>
              <a:t>Beispiel für Fußzeilentext</a:t>
            </a:r>
            <a:endParaRPr lang="en-US"/>
          </a:p>
        </p:txBody>
      </p:sp>
      <p:sp>
        <p:nvSpPr>
          <p:cNvPr id="7" name="Foliennummernplatzhalter 6">
            <a:extLst>
              <a:ext uri="{FF2B5EF4-FFF2-40B4-BE49-F238E27FC236}">
                <a16:creationId xmlns:a16="http://schemas.microsoft.com/office/drawing/2014/main" id="{564E0DAA-9A85-8007-5B0C-C63F8ECF6F45}"/>
              </a:ext>
            </a:extLst>
          </p:cNvPr>
          <p:cNvSpPr>
            <a:spLocks noGrp="1"/>
          </p:cNvSpPr>
          <p:nvPr>
            <p:ph type="sldNum" sz="quarter" idx="17"/>
          </p:nvPr>
        </p:nvSpPr>
        <p:spPr>
          <a:xfrm>
            <a:off x="10919011" y="6355080"/>
            <a:ext cx="746807" cy="457200"/>
          </a:xfrm>
          <a:prstGeom prst="rect">
            <a:avLst/>
          </a:prstGeom>
        </p:spPr>
        <p:txBody>
          <a:bodyPr rtlCol="0"/>
          <a:lstStyle/>
          <a:p>
            <a:pPr rtl="0"/>
            <a:fld id="{CC057153-B650-4DEB-B370-79DDCFDCE934}" type="slidenum">
              <a:rPr lang="en-US" smtClean="0"/>
              <a:pPr rtl="0"/>
              <a:t>‹Nr.›</a:t>
            </a:fld>
            <a:endParaRPr lang="en-US"/>
          </a:p>
        </p:txBody>
      </p:sp>
      <p:sp>
        <p:nvSpPr>
          <p:cNvPr id="8" name="Inhaltsplatzhalter 7">
            <a:extLst>
              <a:ext uri="{FF2B5EF4-FFF2-40B4-BE49-F238E27FC236}">
                <a16:creationId xmlns:a16="http://schemas.microsoft.com/office/drawing/2014/main" id="{818B74D6-CD72-B859-C229-60DB988B25E3}"/>
              </a:ext>
            </a:extLst>
          </p:cNvPr>
          <p:cNvSpPr>
            <a:spLocks noGrp="1"/>
          </p:cNvSpPr>
          <p:nvPr>
            <p:ph sz="quarter" idx="14"/>
          </p:nvPr>
        </p:nvSpPr>
        <p:spPr>
          <a:xfrm>
            <a:off x="5303520" y="1618488"/>
            <a:ext cx="6400800" cy="448056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5303519" y="457200"/>
            <a:ext cx="6400800" cy="932688"/>
          </a:xfrm>
        </p:spPr>
        <p:txBody>
          <a:bodyPr rtlCol="0" anchor="b"/>
          <a:lstStyle/>
          <a:p>
            <a:pPr rtl="0"/>
            <a:r>
              <a:rPr lang="de"/>
              <a:t>Titelmasterformat durch Klicken bearbeiten</a:t>
            </a:r>
            <a:endParaRPr lang="en-US"/>
          </a:p>
        </p:txBody>
      </p:sp>
    </p:spTree>
    <p:extLst>
      <p:ext uri="{BB962C8B-B14F-4D97-AF65-F5344CB8AC3E}">
        <p14:creationId xmlns:p14="http://schemas.microsoft.com/office/powerpoint/2010/main" val="1131584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sfoto 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68FD0F4-4FB4-9271-2CAA-94C5596FD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8115" y="0"/>
            <a:ext cx="4793885"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7F8EA658-2652-6F81-1B04-D50C60A3F171}"/>
              </a:ext>
            </a:extLst>
          </p:cNvPr>
          <p:cNvSpPr>
            <a:spLocks noGrp="1"/>
          </p:cNvSpPr>
          <p:nvPr>
            <p:ph type="pic" sz="quarter" idx="13"/>
          </p:nvPr>
        </p:nvSpPr>
        <p:spPr>
          <a:xfrm>
            <a:off x="7780266" y="315687"/>
            <a:ext cx="4096048" cy="6193970"/>
          </a:xfrm>
          <a:blipFill>
            <a:blip r:embed="rId2">
              <a:alphaModFix amt="60000"/>
            </a:blip>
            <a:stretch>
              <a:fillRect/>
            </a:stretch>
          </a:blipFill>
        </p:spPr>
        <p:txBody>
          <a:bodyPr rtlCol="0"/>
          <a:lstStyle/>
          <a:p>
            <a:pPr rtl="0"/>
            <a:r>
              <a:rPr lang="de"/>
              <a:t>Klicken Sie, um ein Bild hinzuzufügen.</a:t>
            </a:r>
          </a:p>
        </p:txBody>
      </p:sp>
      <p:sp>
        <p:nvSpPr>
          <p:cNvPr id="4" name="Datumsplatzhalter 3">
            <a:extLst>
              <a:ext uri="{FF2B5EF4-FFF2-40B4-BE49-F238E27FC236}">
                <a16:creationId xmlns:a16="http://schemas.microsoft.com/office/drawing/2014/main" id="{ECACFE06-66FE-188C-C142-5832CB6A35D3}"/>
              </a:ext>
            </a:extLst>
          </p:cNvPr>
          <p:cNvSpPr>
            <a:spLocks noGrp="1"/>
          </p:cNvSpPr>
          <p:nvPr>
            <p:ph type="dt" sz="half" idx="15"/>
          </p:nvPr>
        </p:nvSpPr>
        <p:spPr>
          <a:xfrm>
            <a:off x="612648" y="6355080"/>
            <a:ext cx="813816" cy="457200"/>
          </a:xfrm>
        </p:spPr>
        <p:txBody>
          <a:bodyPr rtlCol="0"/>
          <a:lstStyle/>
          <a:p>
            <a:pPr rtl="0"/>
            <a:r>
              <a:rPr lang="de"/>
              <a:t>20XX</a:t>
            </a:r>
            <a:endParaRPr lang="en-US"/>
          </a:p>
        </p:txBody>
      </p:sp>
      <p:sp>
        <p:nvSpPr>
          <p:cNvPr id="5" name="Fußzeilenplatzhalter 4">
            <a:extLst>
              <a:ext uri="{FF2B5EF4-FFF2-40B4-BE49-F238E27FC236}">
                <a16:creationId xmlns:a16="http://schemas.microsoft.com/office/drawing/2014/main" id="{E937C061-DA9C-F695-2C37-91B103673B57}"/>
              </a:ext>
            </a:extLst>
          </p:cNvPr>
          <p:cNvSpPr>
            <a:spLocks noGrp="1"/>
          </p:cNvSpPr>
          <p:nvPr>
            <p:ph type="ftr" sz="quarter" idx="16"/>
          </p:nvPr>
        </p:nvSpPr>
        <p:spPr>
          <a:xfrm>
            <a:off x="1792287" y="6355080"/>
            <a:ext cx="3950208" cy="457200"/>
          </a:xfrm>
        </p:spPr>
        <p:txBody>
          <a:bodyPr rtlCol="0"/>
          <a:lstStyle/>
          <a:p>
            <a:pPr rtl="0"/>
            <a:r>
              <a:rPr lang="de"/>
              <a:t>Beispiel für Fußzeilentext</a:t>
            </a:r>
            <a:endParaRPr lang="en-US"/>
          </a:p>
        </p:txBody>
      </p:sp>
      <p:sp>
        <p:nvSpPr>
          <p:cNvPr id="6" name="Foliennummernplatzhalter 5">
            <a:extLst>
              <a:ext uri="{FF2B5EF4-FFF2-40B4-BE49-F238E27FC236}">
                <a16:creationId xmlns:a16="http://schemas.microsoft.com/office/drawing/2014/main" id="{FF3CD2F8-3F55-131B-B2C4-E82B74347640}"/>
              </a:ext>
            </a:extLst>
          </p:cNvPr>
          <p:cNvSpPr>
            <a:spLocks noGrp="1"/>
          </p:cNvSpPr>
          <p:nvPr>
            <p:ph type="sldNum" sz="quarter" idx="17"/>
          </p:nvPr>
        </p:nvSpPr>
        <p:spPr>
          <a:xfrm>
            <a:off x="5693664" y="6355080"/>
            <a:ext cx="1328928" cy="457200"/>
          </a:xfrm>
          <a:prstGeom prst="rect">
            <a:avLst/>
          </a:prstGeom>
        </p:spPr>
        <p:txBody>
          <a:bodyPr rtlCol="0"/>
          <a:lstStyle/>
          <a:p>
            <a:pPr rtl="0"/>
            <a:fld id="{CC057153-B650-4DEB-B370-79DDCFDCE934}" type="slidenum">
              <a:rPr lang="en-US" smtClean="0"/>
              <a:pPr rtl="0"/>
              <a:t>‹Nr.›</a:t>
            </a:fld>
            <a:endParaRPr lang="en-US"/>
          </a:p>
        </p:txBody>
      </p:sp>
      <p:sp>
        <p:nvSpPr>
          <p:cNvPr id="8" name="Inhaltsplatzhalter 7">
            <a:extLst>
              <a:ext uri="{FF2B5EF4-FFF2-40B4-BE49-F238E27FC236}">
                <a16:creationId xmlns:a16="http://schemas.microsoft.com/office/drawing/2014/main" id="{07755DB3-9272-8E5E-039F-AC14A2C07898}"/>
              </a:ext>
            </a:extLst>
          </p:cNvPr>
          <p:cNvSpPr>
            <a:spLocks noGrp="1"/>
          </p:cNvSpPr>
          <p:nvPr>
            <p:ph sz="quarter" idx="14"/>
          </p:nvPr>
        </p:nvSpPr>
        <p:spPr>
          <a:xfrm>
            <a:off x="612711" y="1828800"/>
            <a:ext cx="6309360" cy="4489704"/>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612711" y="457200"/>
            <a:ext cx="6309360" cy="1143000"/>
          </a:xfrm>
        </p:spPr>
        <p:txBody>
          <a:bodyPr rtlCol="0" anchor="b"/>
          <a:lstStyle/>
          <a:p>
            <a:pPr rtl="0"/>
            <a:r>
              <a:rPr lang="de"/>
              <a:t>Titelmasterformat durch Klicken bearbeiten</a:t>
            </a:r>
            <a:endParaRPr lang="en-US"/>
          </a:p>
        </p:txBody>
      </p:sp>
    </p:spTree>
    <p:extLst>
      <p:ext uri="{BB962C8B-B14F-4D97-AF65-F5344CB8AC3E}">
        <p14:creationId xmlns:p14="http://schemas.microsoft.com/office/powerpoint/2010/main" val="164665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nhaltsfoto 3">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A1F6EB6-BF49-C9A6-97B0-04FBC8CA1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02336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7F8EA658-2652-6F81-1B04-D50C60A3F171}"/>
              </a:ext>
            </a:extLst>
          </p:cNvPr>
          <p:cNvSpPr>
            <a:spLocks noGrp="1"/>
          </p:cNvSpPr>
          <p:nvPr>
            <p:ph type="pic" sz="quarter" idx="13"/>
          </p:nvPr>
        </p:nvSpPr>
        <p:spPr>
          <a:xfrm>
            <a:off x="283029" y="293914"/>
            <a:ext cx="3472542" cy="6346372"/>
          </a:xfrm>
          <a:blipFill>
            <a:blip r:embed="rId2">
              <a:alphaModFix amt="60000"/>
            </a:blip>
            <a:stretch>
              <a:fillRect/>
            </a:stretch>
          </a:blipFill>
        </p:spPr>
        <p:txBody>
          <a:bodyPr rtlCol="0"/>
          <a:lstStyle/>
          <a:p>
            <a:pPr rtl="0"/>
            <a:r>
              <a:rPr lang="de"/>
              <a:t>Klicken Sie, um ein Bild hinzuzufügen.</a:t>
            </a:r>
          </a:p>
        </p:txBody>
      </p:sp>
      <p:sp>
        <p:nvSpPr>
          <p:cNvPr id="3" name="Datumsplatzhalter 2">
            <a:extLst>
              <a:ext uri="{FF2B5EF4-FFF2-40B4-BE49-F238E27FC236}">
                <a16:creationId xmlns:a16="http://schemas.microsoft.com/office/drawing/2014/main" id="{031B491C-0C38-AF60-0CE1-6DF8F3BD1131}"/>
              </a:ext>
            </a:extLst>
          </p:cNvPr>
          <p:cNvSpPr>
            <a:spLocks noGrp="1"/>
          </p:cNvSpPr>
          <p:nvPr>
            <p:ph type="dt" sz="half" idx="15"/>
          </p:nvPr>
        </p:nvSpPr>
        <p:spPr>
          <a:xfrm>
            <a:off x="4480556" y="6355080"/>
            <a:ext cx="1007927" cy="457200"/>
          </a:xfrm>
        </p:spPr>
        <p:txBody>
          <a:bodyPr rtlCol="0"/>
          <a:lstStyle/>
          <a:p>
            <a:pPr rtl="0"/>
            <a:r>
              <a:rPr lang="de"/>
              <a:t>20XX</a:t>
            </a:r>
            <a:endParaRPr lang="en-US"/>
          </a:p>
        </p:txBody>
      </p:sp>
      <p:sp>
        <p:nvSpPr>
          <p:cNvPr id="4" name="Fußzeilenplatzhalter 3">
            <a:extLst>
              <a:ext uri="{FF2B5EF4-FFF2-40B4-BE49-F238E27FC236}">
                <a16:creationId xmlns:a16="http://schemas.microsoft.com/office/drawing/2014/main" id="{3EB7351A-8AFB-3477-2CDF-532AD392DA3A}"/>
              </a:ext>
            </a:extLst>
          </p:cNvPr>
          <p:cNvSpPr>
            <a:spLocks noGrp="1"/>
          </p:cNvSpPr>
          <p:nvPr>
            <p:ph type="ftr" sz="quarter" idx="16"/>
          </p:nvPr>
        </p:nvSpPr>
        <p:spPr>
          <a:xfrm>
            <a:off x="5488484" y="6355080"/>
            <a:ext cx="5169408" cy="457200"/>
          </a:xfrm>
        </p:spPr>
        <p:txBody>
          <a:bodyPr rtlCol="0"/>
          <a:lstStyle/>
          <a:p>
            <a:pPr rtl="0"/>
            <a:r>
              <a:rPr lang="de"/>
              <a:t>Beispiel für Fußzeilentext</a:t>
            </a:r>
            <a:endParaRPr lang="en-US"/>
          </a:p>
        </p:txBody>
      </p:sp>
      <p:sp>
        <p:nvSpPr>
          <p:cNvPr id="9" name="Foliennummernplatzhalter 8">
            <a:extLst>
              <a:ext uri="{FF2B5EF4-FFF2-40B4-BE49-F238E27FC236}">
                <a16:creationId xmlns:a16="http://schemas.microsoft.com/office/drawing/2014/main" id="{47FCC8F5-4F17-C14E-2E45-E42F5103B38D}"/>
              </a:ext>
            </a:extLst>
          </p:cNvPr>
          <p:cNvSpPr>
            <a:spLocks noGrp="1"/>
          </p:cNvSpPr>
          <p:nvPr>
            <p:ph type="sldNum" sz="quarter" idx="17"/>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cxnSp>
        <p:nvCxnSpPr>
          <p:cNvPr id="6" name="Gerader Verbinder 5">
            <a:extLst>
              <a:ext uri="{FF2B5EF4-FFF2-40B4-BE49-F238E27FC236}">
                <a16:creationId xmlns:a16="http://schemas.microsoft.com/office/drawing/2014/main" id="{2E2F0B12-448D-F22C-AC76-89212035BCC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4572000" y="193852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Inhaltsplatzhalter 7">
            <a:extLst>
              <a:ext uri="{FF2B5EF4-FFF2-40B4-BE49-F238E27FC236}">
                <a16:creationId xmlns:a16="http://schemas.microsoft.com/office/drawing/2014/main" id="{818B74D6-CD72-B859-C229-60DB988B25E3}"/>
              </a:ext>
            </a:extLst>
          </p:cNvPr>
          <p:cNvSpPr>
            <a:spLocks noGrp="1"/>
          </p:cNvSpPr>
          <p:nvPr>
            <p:ph sz="quarter" idx="14"/>
          </p:nvPr>
        </p:nvSpPr>
        <p:spPr>
          <a:xfrm>
            <a:off x="4480559" y="2103120"/>
            <a:ext cx="7185259" cy="4233672"/>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4480559" y="548640"/>
            <a:ext cx="7185259" cy="1133856"/>
          </a:xfrm>
        </p:spPr>
        <p:txBody>
          <a:bodyPr rtlCol="0" anchor="b"/>
          <a:lstStyle/>
          <a:p>
            <a:pPr rtl="0"/>
            <a:r>
              <a:rPr lang="de"/>
              <a:t>Titelmasterformat durch Klicken bearbeiten</a:t>
            </a:r>
            <a:endParaRPr lang="en-US"/>
          </a:p>
        </p:txBody>
      </p:sp>
    </p:spTree>
    <p:extLst>
      <p:ext uri="{BB962C8B-B14F-4D97-AF65-F5344CB8AC3E}">
        <p14:creationId xmlns:p14="http://schemas.microsoft.com/office/powerpoint/2010/main" val="165324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2">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F2D4ACAB-F8A8-4D48-2267-05B79149FD0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a:off x="285095" y="457964"/>
            <a:ext cx="2211229" cy="2707415"/>
            <a:chOff x="9728105" y="457964"/>
            <a:chExt cx="2211229" cy="2707415"/>
          </a:xfrm>
        </p:grpSpPr>
        <p:grpSp>
          <p:nvGrpSpPr>
            <p:cNvPr id="9" name="Gruppieren 8">
              <a:extLst>
                <a:ext uri="{FF2B5EF4-FFF2-40B4-BE49-F238E27FC236}">
                  <a16:creationId xmlns:a16="http://schemas.microsoft.com/office/drawing/2014/main" id="{8279BD0B-60A9-D1DD-9E49-65CB74D3161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5" name="Gruppieren 14">
                <a:extLst>
                  <a:ext uri="{FF2B5EF4-FFF2-40B4-BE49-F238E27FC236}">
                    <a16:creationId xmlns:a16="http://schemas.microsoft.com/office/drawing/2014/main" id="{320E17F3-D288-7E15-C3D5-872E1C3C36D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 name="Gerader Verbinder 18">
                  <a:extLst>
                    <a:ext uri="{FF2B5EF4-FFF2-40B4-BE49-F238E27FC236}">
                      <a16:creationId xmlns:a16="http://schemas.microsoft.com/office/drawing/2014/main" id="{A1564520-0A43-07BF-A598-3511E1674A5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B0D642F9-3D48-CD91-A0F8-9E461E946571}"/>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Rechteck 30">
                  <a:extLst>
                    <a:ext uri="{FF2B5EF4-FFF2-40B4-BE49-F238E27FC236}">
                      <a16:creationId xmlns:a16="http://schemas.microsoft.com/office/drawing/2014/main" id="{A8F5072D-6DFA-6D8C-1908-6DA907D45F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Rechteck 30">
                  <a:extLst>
                    <a:ext uri="{FF2B5EF4-FFF2-40B4-BE49-F238E27FC236}">
                      <a16:creationId xmlns:a16="http://schemas.microsoft.com/office/drawing/2014/main" id="{CB4BF53F-8A4B-6CEF-2E62-E5620C9FE4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16" name="Gruppieren 15">
                <a:extLst>
                  <a:ext uri="{FF2B5EF4-FFF2-40B4-BE49-F238E27FC236}">
                    <a16:creationId xmlns:a16="http://schemas.microsoft.com/office/drawing/2014/main" id="{5B200D10-C15C-F3AF-B0A2-414BCC8657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7" name="Freihandform: Form 101">
                  <a:extLst>
                    <a:ext uri="{FF2B5EF4-FFF2-40B4-BE49-F238E27FC236}">
                      <a16:creationId xmlns:a16="http://schemas.microsoft.com/office/drawing/2014/main" id="{86CB3DEE-F32B-D601-7B07-B49738AB77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18" name="Freihandform: Form 102">
                  <a:extLst>
                    <a:ext uri="{FF2B5EF4-FFF2-40B4-BE49-F238E27FC236}">
                      <a16:creationId xmlns:a16="http://schemas.microsoft.com/office/drawing/2014/main" id="{8152C998-45C7-CA42-4DB3-64976DD97A8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10" name="Gruppieren 9">
              <a:extLst>
                <a:ext uri="{FF2B5EF4-FFF2-40B4-BE49-F238E27FC236}">
                  <a16:creationId xmlns:a16="http://schemas.microsoft.com/office/drawing/2014/main" id="{F071EAF9-A586-D7A6-CC2C-09D3AE1030C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1" name="Gruppieren 10">
                <a:extLst>
                  <a:ext uri="{FF2B5EF4-FFF2-40B4-BE49-F238E27FC236}">
                    <a16:creationId xmlns:a16="http://schemas.microsoft.com/office/drawing/2014/main" id="{ADDB901B-65D7-B089-B6C7-A959566B12B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ihandform 68">
                  <a:extLst>
                    <a:ext uri="{FF2B5EF4-FFF2-40B4-BE49-F238E27FC236}">
                      <a16:creationId xmlns:a16="http://schemas.microsoft.com/office/drawing/2014/main" id="{11C5248D-C98F-1D5C-9025-80E5CC4E88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 name="Freihandform 69">
                  <a:extLst>
                    <a:ext uri="{FF2B5EF4-FFF2-40B4-BE49-F238E27FC236}">
                      <a16:creationId xmlns:a16="http://schemas.microsoft.com/office/drawing/2014/main" id="{F294E533-DB35-FA0C-75A7-4BEDE1E405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12" name="Zeile 70">
                <a:extLst>
                  <a:ext uri="{FF2B5EF4-FFF2-40B4-BE49-F238E27FC236}">
                    <a16:creationId xmlns:a16="http://schemas.microsoft.com/office/drawing/2014/main" id="{3A962B92-0778-C53C-DFA5-2649ACD5E06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cxnSp>
        <p:nvCxnSpPr>
          <p:cNvPr id="38" name="Gerader Verbinder 37">
            <a:extLst>
              <a:ext uri="{FF2B5EF4-FFF2-40B4-BE49-F238E27FC236}">
                <a16:creationId xmlns:a16="http://schemas.microsoft.com/office/drawing/2014/main" id="{FDC5DE84-575E-AC44-63E5-8EE708B94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657600" y="469052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50" name="Gruppieren 49">
            <a:extLst>
              <a:ext uri="{FF2B5EF4-FFF2-40B4-BE49-F238E27FC236}">
                <a16:creationId xmlns:a16="http://schemas.microsoft.com/office/drawing/2014/main" id="{83B07C71-AFC3-4B42-F041-22EF11C1F2B3}"/>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flipV="1">
            <a:off x="268449" y="3721100"/>
            <a:ext cx="2211229" cy="2707415"/>
            <a:chOff x="9728105" y="457964"/>
            <a:chExt cx="2211229" cy="2707415"/>
          </a:xfrm>
        </p:grpSpPr>
        <p:grpSp>
          <p:nvGrpSpPr>
            <p:cNvPr id="51" name="Gruppieren 50">
              <a:extLst>
                <a:ext uri="{FF2B5EF4-FFF2-40B4-BE49-F238E27FC236}">
                  <a16:creationId xmlns:a16="http://schemas.microsoft.com/office/drawing/2014/main" id="{BDF1CE82-5D0F-530E-B3CB-FAF3620B5E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7" name="Gruppieren 56">
                <a:extLst>
                  <a:ext uri="{FF2B5EF4-FFF2-40B4-BE49-F238E27FC236}">
                    <a16:creationId xmlns:a16="http://schemas.microsoft.com/office/drawing/2014/main" id="{2638DCAC-033B-4CD1-B938-F1F9D254B7D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1" name="Gerader Verbinder 60">
                  <a:extLst>
                    <a:ext uri="{FF2B5EF4-FFF2-40B4-BE49-F238E27FC236}">
                      <a16:creationId xmlns:a16="http://schemas.microsoft.com/office/drawing/2014/main" id="{72DCE3D9-B14E-CEA4-DB3A-CD8E93F7A99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63D16014-42BA-4B29-745C-6781DB3B4DD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Rechteck 30">
                  <a:extLst>
                    <a:ext uri="{FF2B5EF4-FFF2-40B4-BE49-F238E27FC236}">
                      <a16:creationId xmlns:a16="http://schemas.microsoft.com/office/drawing/2014/main" id="{536EBB1C-CF9D-8A12-101D-947E868ABF2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4" name="Rechteck 30">
                  <a:extLst>
                    <a:ext uri="{FF2B5EF4-FFF2-40B4-BE49-F238E27FC236}">
                      <a16:creationId xmlns:a16="http://schemas.microsoft.com/office/drawing/2014/main" id="{7E5E57E7-5A79-55BC-F0F1-B6F5ACAEED6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58" name="Gruppieren 57">
                <a:extLst>
                  <a:ext uri="{FF2B5EF4-FFF2-40B4-BE49-F238E27FC236}">
                    <a16:creationId xmlns:a16="http://schemas.microsoft.com/office/drawing/2014/main" id="{5C81C977-8115-5816-E66F-7E0B849FD4F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9" name="Freihandform: Form 116">
                  <a:extLst>
                    <a:ext uri="{FF2B5EF4-FFF2-40B4-BE49-F238E27FC236}">
                      <a16:creationId xmlns:a16="http://schemas.microsoft.com/office/drawing/2014/main" id="{41A0B1B1-8E48-65FD-9C64-5DCC6A3FAE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60" name="Freihandform: Form 117">
                  <a:extLst>
                    <a:ext uri="{FF2B5EF4-FFF2-40B4-BE49-F238E27FC236}">
                      <a16:creationId xmlns:a16="http://schemas.microsoft.com/office/drawing/2014/main" id="{BB44FE1B-4F9C-5C4E-6949-63941C1A8DC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52" name="Gruppieren 51">
              <a:extLst>
                <a:ext uri="{FF2B5EF4-FFF2-40B4-BE49-F238E27FC236}">
                  <a16:creationId xmlns:a16="http://schemas.microsoft.com/office/drawing/2014/main" id="{E6840146-90BC-4C77-6D49-8F1E8AF68754}"/>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53" name="Gruppieren 52">
                <a:extLst>
                  <a:ext uri="{FF2B5EF4-FFF2-40B4-BE49-F238E27FC236}">
                    <a16:creationId xmlns:a16="http://schemas.microsoft.com/office/drawing/2014/main" id="{38E5F249-811C-ADD6-A33E-C5ACB5F3B9A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5" name="Freihandform 68">
                  <a:extLst>
                    <a:ext uri="{FF2B5EF4-FFF2-40B4-BE49-F238E27FC236}">
                      <a16:creationId xmlns:a16="http://schemas.microsoft.com/office/drawing/2014/main" id="{4B642DC8-9DF5-22EE-211E-EF4C4D53E6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56" name="Freihandform 69">
                  <a:extLst>
                    <a:ext uri="{FF2B5EF4-FFF2-40B4-BE49-F238E27FC236}">
                      <a16:creationId xmlns:a16="http://schemas.microsoft.com/office/drawing/2014/main" id="{75B1942E-DFF7-CB44-9A29-ABD0C32FA2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54" name="Zeile 70">
                <a:extLst>
                  <a:ext uri="{FF2B5EF4-FFF2-40B4-BE49-F238E27FC236}">
                    <a16:creationId xmlns:a16="http://schemas.microsoft.com/office/drawing/2014/main" id="{950CFC66-DC5A-C4F9-1C85-072090A03410}"/>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sp>
        <p:nvSpPr>
          <p:cNvPr id="3" name="Untertitel 2">
            <a:extLst>
              <a:ext uri="{FF2B5EF4-FFF2-40B4-BE49-F238E27FC236}">
                <a16:creationId xmlns:a16="http://schemas.microsoft.com/office/drawing/2014/main" id="{2BDC76B8-60F6-62D3-9F73-E81662203017}"/>
              </a:ext>
            </a:extLst>
          </p:cNvPr>
          <p:cNvSpPr>
            <a:spLocks noGrp="1"/>
          </p:cNvSpPr>
          <p:nvPr>
            <p:ph type="subTitle" idx="1"/>
          </p:nvPr>
        </p:nvSpPr>
        <p:spPr>
          <a:xfrm>
            <a:off x="3474720" y="4966272"/>
            <a:ext cx="7375466" cy="1014984"/>
          </a:xfrm>
        </p:spPr>
        <p:txBody>
          <a:bodyPr rtlCol="0" anchor="t">
            <a:normAutofit/>
          </a:bodyPr>
          <a:lstStyle>
            <a:lvl1pPr marL="0" indent="0" algn="l">
              <a:lnSpc>
                <a:spcPct val="100000"/>
              </a:lnSpc>
              <a:buNone/>
              <a:defRPr sz="20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endParaRPr lang="en-US"/>
          </a:p>
        </p:txBody>
      </p:sp>
      <p:sp>
        <p:nvSpPr>
          <p:cNvPr id="2" name="Titel 1">
            <a:extLst>
              <a:ext uri="{FF2B5EF4-FFF2-40B4-BE49-F238E27FC236}">
                <a16:creationId xmlns:a16="http://schemas.microsoft.com/office/drawing/2014/main" id="{E4336E9A-8E96-CD8C-7598-F87632CD81CF}"/>
              </a:ext>
            </a:extLst>
          </p:cNvPr>
          <p:cNvSpPr>
            <a:spLocks noGrp="1"/>
          </p:cNvSpPr>
          <p:nvPr>
            <p:ph type="ctrTitle"/>
          </p:nvPr>
        </p:nvSpPr>
        <p:spPr>
          <a:xfrm>
            <a:off x="3474720" y="854239"/>
            <a:ext cx="7876287" cy="3592629"/>
          </a:xfrm>
        </p:spPr>
        <p:txBody>
          <a:bodyPr rtlCol="0" anchor="b" anchorCtr="0">
            <a:normAutofit/>
          </a:bodyPr>
          <a:lstStyle>
            <a:lvl1pPr algn="l">
              <a:defRPr sz="4000"/>
            </a:lvl1pPr>
          </a:lstStyle>
          <a:p>
            <a:pPr rtl="0"/>
            <a:r>
              <a:rPr lang="de"/>
              <a:t>Titelmasterformat durch Klicken bearbeiten</a:t>
            </a:r>
            <a:endParaRPr lang="en-US"/>
          </a:p>
        </p:txBody>
      </p:sp>
    </p:spTree>
    <p:extLst>
      <p:ext uri="{BB962C8B-B14F-4D97-AF65-F5344CB8AC3E}">
        <p14:creationId xmlns:p14="http://schemas.microsoft.com/office/powerpoint/2010/main" val="219578019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haltsfoto 4">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1C9C6E9-9B59-6CB5-CBAA-81921EB86F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0186" y="0"/>
            <a:ext cx="4061814"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7F8EA658-2652-6F81-1B04-D50C60A3F171}"/>
              </a:ext>
            </a:extLst>
          </p:cNvPr>
          <p:cNvSpPr>
            <a:spLocks noGrp="1"/>
          </p:cNvSpPr>
          <p:nvPr>
            <p:ph type="pic" sz="quarter" idx="13"/>
          </p:nvPr>
        </p:nvSpPr>
        <p:spPr>
          <a:xfrm>
            <a:off x="8417562" y="266700"/>
            <a:ext cx="3525516" cy="6324600"/>
          </a:xfrm>
          <a:blipFill>
            <a:blip r:embed="rId2">
              <a:alphaModFix amt="60000"/>
            </a:blip>
            <a:stretch>
              <a:fillRect/>
            </a:stretch>
          </a:blipFill>
        </p:spPr>
        <p:txBody>
          <a:bodyPr rtlCol="0"/>
          <a:lstStyle/>
          <a:p>
            <a:pPr rtl="0"/>
            <a:r>
              <a:rPr lang="de"/>
              <a:t>Klicken Sie, um ein Bild hinzuzufügen.</a:t>
            </a:r>
          </a:p>
        </p:txBody>
      </p:sp>
      <p:sp>
        <p:nvSpPr>
          <p:cNvPr id="5" name="Datumsplatzhalter 4">
            <a:extLst>
              <a:ext uri="{FF2B5EF4-FFF2-40B4-BE49-F238E27FC236}">
                <a16:creationId xmlns:a16="http://schemas.microsoft.com/office/drawing/2014/main" id="{F5F5B7C9-DFBD-0D0B-DA25-6C70107F9A63}"/>
              </a:ext>
            </a:extLst>
          </p:cNvPr>
          <p:cNvSpPr>
            <a:spLocks noGrp="1"/>
          </p:cNvSpPr>
          <p:nvPr>
            <p:ph type="dt" sz="half" idx="15"/>
          </p:nvPr>
        </p:nvSpPr>
        <p:spPr/>
        <p:txBody>
          <a:bodyPr rtlCol="0"/>
          <a:lstStyle/>
          <a:p>
            <a:pPr rtl="0"/>
            <a:r>
              <a:rPr lang="de"/>
              <a:t>20XX</a:t>
            </a:r>
            <a:endParaRPr lang="en-US"/>
          </a:p>
        </p:txBody>
      </p:sp>
      <p:sp>
        <p:nvSpPr>
          <p:cNvPr id="6" name="Fußzeilenplatzhalter 5">
            <a:extLst>
              <a:ext uri="{FF2B5EF4-FFF2-40B4-BE49-F238E27FC236}">
                <a16:creationId xmlns:a16="http://schemas.microsoft.com/office/drawing/2014/main" id="{4B9366FE-6506-3577-B7CC-1B690383E5D0}"/>
              </a:ext>
            </a:extLst>
          </p:cNvPr>
          <p:cNvSpPr>
            <a:spLocks noGrp="1"/>
          </p:cNvSpPr>
          <p:nvPr>
            <p:ph type="ftr" sz="quarter" idx="16"/>
          </p:nvPr>
        </p:nvSpPr>
        <p:spPr>
          <a:xfrm>
            <a:off x="2011680" y="6355080"/>
            <a:ext cx="4242816" cy="457200"/>
          </a:xfrm>
        </p:spPr>
        <p:txBody>
          <a:bodyPr rtlCol="0"/>
          <a:lstStyle/>
          <a:p>
            <a:pPr rtl="0"/>
            <a:r>
              <a:rPr lang="de"/>
              <a:t>Beispiel für Fußzeilentext</a:t>
            </a:r>
            <a:endParaRPr lang="en-US"/>
          </a:p>
        </p:txBody>
      </p:sp>
      <p:sp>
        <p:nvSpPr>
          <p:cNvPr id="7" name="Foliennummernplatzhalter 6">
            <a:extLst>
              <a:ext uri="{FF2B5EF4-FFF2-40B4-BE49-F238E27FC236}">
                <a16:creationId xmlns:a16="http://schemas.microsoft.com/office/drawing/2014/main" id="{CDF93961-7717-5300-E6D4-6F2EFD850BE0}"/>
              </a:ext>
            </a:extLst>
          </p:cNvPr>
          <p:cNvSpPr>
            <a:spLocks noGrp="1"/>
          </p:cNvSpPr>
          <p:nvPr>
            <p:ph type="sldNum" sz="quarter" idx="17"/>
          </p:nvPr>
        </p:nvSpPr>
        <p:spPr>
          <a:xfrm>
            <a:off x="6486145" y="6355080"/>
            <a:ext cx="1292352" cy="457200"/>
          </a:xfrm>
          <a:prstGeom prst="rect">
            <a:avLst/>
          </a:prstGeom>
        </p:spPr>
        <p:txBody>
          <a:bodyPr rtlCol="0"/>
          <a:lstStyle/>
          <a:p>
            <a:pPr rtl="0"/>
            <a:fld id="{CC057153-B650-4DEB-B370-79DDCFDCE934}" type="slidenum">
              <a:rPr lang="en-US" smtClean="0"/>
              <a:pPr rtl="0"/>
              <a:t>‹Nr.›</a:t>
            </a:fld>
            <a:endParaRPr lang="en-US"/>
          </a:p>
        </p:txBody>
      </p:sp>
      <p:sp>
        <p:nvSpPr>
          <p:cNvPr id="8" name="Inhaltsplatzhalter 7">
            <a:extLst>
              <a:ext uri="{FF2B5EF4-FFF2-40B4-BE49-F238E27FC236}">
                <a16:creationId xmlns:a16="http://schemas.microsoft.com/office/drawing/2014/main" id="{07755DB3-9272-8E5E-039F-AC14A2C07898}"/>
              </a:ext>
            </a:extLst>
          </p:cNvPr>
          <p:cNvSpPr>
            <a:spLocks noGrp="1"/>
          </p:cNvSpPr>
          <p:nvPr>
            <p:ph sz="quarter" idx="14"/>
          </p:nvPr>
        </p:nvSpPr>
        <p:spPr>
          <a:xfrm>
            <a:off x="612648" y="1645920"/>
            <a:ext cx="7040880" cy="466344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612648" y="493776"/>
            <a:ext cx="7040880" cy="932688"/>
          </a:xfrm>
        </p:spPr>
        <p:txBody>
          <a:bodyPr rtlCol="0" anchor="b"/>
          <a:lstStyle/>
          <a:p>
            <a:pPr rtl="0"/>
            <a:r>
              <a:rPr lang="de"/>
              <a:t>Titelmasterformat durch Klicken bearbeiten</a:t>
            </a:r>
          </a:p>
        </p:txBody>
      </p:sp>
    </p:spTree>
    <p:extLst>
      <p:ext uri="{BB962C8B-B14F-4D97-AF65-F5344CB8AC3E}">
        <p14:creationId xmlns:p14="http://schemas.microsoft.com/office/powerpoint/2010/main" val="2122437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haltsfoto 5">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E7C0A1BE-4C45-81D4-ABF3-6F790F3AD9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611509"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7F8EA658-2652-6F81-1B04-D50C60A3F171}"/>
              </a:ext>
            </a:extLst>
          </p:cNvPr>
          <p:cNvSpPr>
            <a:spLocks noGrp="1"/>
          </p:cNvSpPr>
          <p:nvPr>
            <p:ph type="pic" sz="quarter" idx="13"/>
          </p:nvPr>
        </p:nvSpPr>
        <p:spPr>
          <a:xfrm>
            <a:off x="239485" y="293098"/>
            <a:ext cx="6139543" cy="6271804"/>
          </a:xfrm>
          <a:blipFill>
            <a:blip r:embed="rId2">
              <a:alphaModFix amt="60000"/>
            </a:blip>
            <a:stretch>
              <a:fillRect/>
            </a:stretch>
          </a:blipFill>
        </p:spPr>
        <p:txBody>
          <a:bodyPr rtlCol="0"/>
          <a:lstStyle/>
          <a:p>
            <a:pPr rtl="0"/>
            <a:r>
              <a:rPr lang="de"/>
              <a:t>Klicken Sie, um ein Bild hinzuzufügen.</a:t>
            </a:r>
          </a:p>
        </p:txBody>
      </p:sp>
      <p:sp>
        <p:nvSpPr>
          <p:cNvPr id="4" name="Datumsplatzhalter 3">
            <a:extLst>
              <a:ext uri="{FF2B5EF4-FFF2-40B4-BE49-F238E27FC236}">
                <a16:creationId xmlns:a16="http://schemas.microsoft.com/office/drawing/2014/main" id="{9C5961B9-C2AC-2803-FD47-AB438BEED8B2}"/>
              </a:ext>
            </a:extLst>
          </p:cNvPr>
          <p:cNvSpPr>
            <a:spLocks noGrp="1"/>
          </p:cNvSpPr>
          <p:nvPr>
            <p:ph type="dt" sz="half" idx="15"/>
          </p:nvPr>
        </p:nvSpPr>
        <p:spPr>
          <a:xfrm>
            <a:off x="7253744" y="6355080"/>
            <a:ext cx="829551" cy="457200"/>
          </a:xfrm>
        </p:spPr>
        <p:txBody>
          <a:bodyPr rtlCol="0"/>
          <a:lstStyle/>
          <a:p>
            <a:pPr rtl="0"/>
            <a:r>
              <a:rPr lang="de"/>
              <a:t>20XX</a:t>
            </a:r>
            <a:endParaRPr lang="en-US"/>
          </a:p>
        </p:txBody>
      </p:sp>
      <p:sp>
        <p:nvSpPr>
          <p:cNvPr id="9" name="Fußzeilenplatzhalter 8">
            <a:extLst>
              <a:ext uri="{FF2B5EF4-FFF2-40B4-BE49-F238E27FC236}">
                <a16:creationId xmlns:a16="http://schemas.microsoft.com/office/drawing/2014/main" id="{7E570B5D-0A02-5A8F-6565-3C4BEF3D35A5}"/>
              </a:ext>
            </a:extLst>
          </p:cNvPr>
          <p:cNvSpPr>
            <a:spLocks noGrp="1"/>
          </p:cNvSpPr>
          <p:nvPr>
            <p:ph type="ftr" sz="quarter" idx="16"/>
          </p:nvPr>
        </p:nvSpPr>
        <p:spPr>
          <a:xfrm>
            <a:off x="7923162" y="6355080"/>
            <a:ext cx="3023616" cy="457200"/>
          </a:xfrm>
        </p:spPr>
        <p:txBody>
          <a:bodyPr rtlCol="0"/>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29754DA5-C2B1-32FF-272D-B527329263CA}"/>
              </a:ext>
            </a:extLst>
          </p:cNvPr>
          <p:cNvSpPr>
            <a:spLocks noGrp="1"/>
          </p:cNvSpPr>
          <p:nvPr>
            <p:ph type="sldNum" sz="quarter" idx="17"/>
          </p:nvPr>
        </p:nvSpPr>
        <p:spPr>
          <a:xfrm>
            <a:off x="11021567" y="6355080"/>
            <a:ext cx="644251" cy="457200"/>
          </a:xfrm>
          <a:prstGeom prst="rect">
            <a:avLst/>
          </a:prstGeom>
        </p:spPr>
        <p:txBody>
          <a:bodyPr rtlCol="0"/>
          <a:lstStyle/>
          <a:p>
            <a:pPr rtl="0"/>
            <a:fld id="{CC057153-B650-4DEB-B370-79DDCFDCE934}" type="slidenum">
              <a:rPr lang="en-US" smtClean="0"/>
              <a:pPr rtl="0"/>
              <a:t>‹Nr.›</a:t>
            </a:fld>
            <a:endParaRPr lang="en-US"/>
          </a:p>
        </p:txBody>
      </p:sp>
      <p:sp>
        <p:nvSpPr>
          <p:cNvPr id="8" name="Inhaltsplatzhalter 7">
            <a:extLst>
              <a:ext uri="{FF2B5EF4-FFF2-40B4-BE49-F238E27FC236}">
                <a16:creationId xmlns:a16="http://schemas.microsoft.com/office/drawing/2014/main" id="{7FF0220E-48F8-B4D9-19DE-7B457C3C221C}"/>
              </a:ext>
            </a:extLst>
          </p:cNvPr>
          <p:cNvSpPr>
            <a:spLocks noGrp="1"/>
          </p:cNvSpPr>
          <p:nvPr>
            <p:ph sz="quarter" idx="14"/>
          </p:nvPr>
        </p:nvSpPr>
        <p:spPr>
          <a:xfrm>
            <a:off x="7253745" y="2194560"/>
            <a:ext cx="4362450" cy="409575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7254126" y="457200"/>
            <a:ext cx="4361688" cy="1527048"/>
          </a:xfrm>
        </p:spPr>
        <p:txBody>
          <a:bodyPr rtlCol="0" anchor="b"/>
          <a:lstStyle/>
          <a:p>
            <a:pPr rtl="0"/>
            <a:r>
              <a:rPr lang="de"/>
              <a:t>Titelmasterformat durch Klicken bearbeiten</a:t>
            </a:r>
            <a:endParaRPr lang="en-US"/>
          </a:p>
        </p:txBody>
      </p:sp>
    </p:spTree>
    <p:extLst>
      <p:ext uri="{BB962C8B-B14F-4D97-AF65-F5344CB8AC3E}">
        <p14:creationId xmlns:p14="http://schemas.microsoft.com/office/powerpoint/2010/main" val="455675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haltsfoto 6">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EAB84969-B881-505B-0A1C-4DB2779B6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80491" y="0"/>
            <a:ext cx="6611509"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7F8EA658-2652-6F81-1B04-D50C60A3F171}"/>
              </a:ext>
            </a:extLst>
          </p:cNvPr>
          <p:cNvSpPr>
            <a:spLocks noGrp="1"/>
          </p:cNvSpPr>
          <p:nvPr>
            <p:ph type="pic" sz="quarter" idx="13"/>
          </p:nvPr>
        </p:nvSpPr>
        <p:spPr>
          <a:xfrm>
            <a:off x="5823856" y="223157"/>
            <a:ext cx="6117771" cy="6411686"/>
          </a:xfrm>
          <a:blipFill>
            <a:blip r:embed="rId2">
              <a:alphaModFix amt="60000"/>
            </a:blip>
            <a:stretch>
              <a:fillRect/>
            </a:stretch>
          </a:blipFill>
        </p:spPr>
        <p:txBody>
          <a:bodyPr rtlCol="0"/>
          <a:lstStyle/>
          <a:p>
            <a:pPr rtl="0"/>
            <a:r>
              <a:rPr lang="de"/>
              <a:t>Klicken Sie, um ein Bild hinzuzufügen.</a:t>
            </a:r>
          </a:p>
        </p:txBody>
      </p:sp>
      <p:sp>
        <p:nvSpPr>
          <p:cNvPr id="4" name="Datumsplatzhalter 3">
            <a:extLst>
              <a:ext uri="{FF2B5EF4-FFF2-40B4-BE49-F238E27FC236}">
                <a16:creationId xmlns:a16="http://schemas.microsoft.com/office/drawing/2014/main" id="{1CB72A4B-5080-228F-D7D4-8E1C9ED103B3}"/>
              </a:ext>
            </a:extLst>
          </p:cNvPr>
          <p:cNvSpPr>
            <a:spLocks noGrp="1"/>
          </p:cNvSpPr>
          <p:nvPr>
            <p:ph type="dt" sz="half" idx="15"/>
          </p:nvPr>
        </p:nvSpPr>
        <p:spPr>
          <a:xfrm>
            <a:off x="612648" y="6355080"/>
            <a:ext cx="533400" cy="457200"/>
          </a:xfrm>
        </p:spPr>
        <p:txBody>
          <a:bodyPr rtlCol="0"/>
          <a:lstStyle/>
          <a:p>
            <a:pPr rtl="0"/>
            <a:r>
              <a:rPr lang="de"/>
              <a:t>20XX</a:t>
            </a:r>
            <a:endParaRPr lang="en-US"/>
          </a:p>
        </p:txBody>
      </p:sp>
      <p:sp>
        <p:nvSpPr>
          <p:cNvPr id="9" name="Fußzeilenplatzhalter 8">
            <a:extLst>
              <a:ext uri="{FF2B5EF4-FFF2-40B4-BE49-F238E27FC236}">
                <a16:creationId xmlns:a16="http://schemas.microsoft.com/office/drawing/2014/main" id="{5CC07534-A148-E252-4047-DD88311677FF}"/>
              </a:ext>
            </a:extLst>
          </p:cNvPr>
          <p:cNvSpPr>
            <a:spLocks noGrp="1"/>
          </p:cNvSpPr>
          <p:nvPr>
            <p:ph type="ftr" sz="quarter" idx="16"/>
          </p:nvPr>
        </p:nvSpPr>
        <p:spPr>
          <a:xfrm>
            <a:off x="1281684" y="6355080"/>
            <a:ext cx="3023616" cy="457200"/>
          </a:xfrm>
        </p:spPr>
        <p:txBody>
          <a:bodyPr rtlCol="0"/>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87A32912-5759-1251-BE8C-0FD8C834FDA8}"/>
              </a:ext>
            </a:extLst>
          </p:cNvPr>
          <p:cNvSpPr>
            <a:spLocks noGrp="1"/>
          </p:cNvSpPr>
          <p:nvPr>
            <p:ph type="sldNum" sz="quarter" idx="17"/>
          </p:nvPr>
        </p:nvSpPr>
        <p:spPr>
          <a:xfrm>
            <a:off x="4169665" y="6355080"/>
            <a:ext cx="939712" cy="457200"/>
          </a:xfrm>
          <a:prstGeom prst="rect">
            <a:avLst/>
          </a:prstGeom>
        </p:spPr>
        <p:txBody>
          <a:bodyPr rtlCol="0"/>
          <a:lstStyle/>
          <a:p>
            <a:pPr rtl="0"/>
            <a:fld id="{CC057153-B650-4DEB-B370-79DDCFDCE934}" type="slidenum">
              <a:rPr lang="en-US" smtClean="0"/>
              <a:pPr rtl="0"/>
              <a:t>‹Nr.›</a:t>
            </a:fld>
            <a:endParaRPr lang="en-US"/>
          </a:p>
        </p:txBody>
      </p:sp>
      <p:sp>
        <p:nvSpPr>
          <p:cNvPr id="8" name="Inhaltsplatzhalter 7">
            <a:extLst>
              <a:ext uri="{FF2B5EF4-FFF2-40B4-BE49-F238E27FC236}">
                <a16:creationId xmlns:a16="http://schemas.microsoft.com/office/drawing/2014/main" id="{747AED59-1A26-9C13-8482-7857E7DEFE52}"/>
              </a:ext>
            </a:extLst>
          </p:cNvPr>
          <p:cNvSpPr>
            <a:spLocks noGrp="1"/>
          </p:cNvSpPr>
          <p:nvPr>
            <p:ph sz="quarter" idx="14"/>
          </p:nvPr>
        </p:nvSpPr>
        <p:spPr>
          <a:xfrm>
            <a:off x="613061" y="2194560"/>
            <a:ext cx="4360863" cy="409575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612648" y="457200"/>
            <a:ext cx="4361688" cy="1527048"/>
          </a:xfrm>
        </p:spPr>
        <p:txBody>
          <a:bodyPr rtlCol="0" anchor="b"/>
          <a:lstStyle/>
          <a:p>
            <a:pPr rtl="0"/>
            <a:r>
              <a:rPr lang="de"/>
              <a:t>Titelmasterformat durch Klicken bearbeiten</a:t>
            </a:r>
            <a:endParaRPr lang="en-US"/>
          </a:p>
        </p:txBody>
      </p:sp>
    </p:spTree>
    <p:extLst>
      <p:ext uri="{BB962C8B-B14F-4D97-AF65-F5344CB8AC3E}">
        <p14:creationId xmlns:p14="http://schemas.microsoft.com/office/powerpoint/2010/main" val="346390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haltsfoto 7">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AB6C3A7-8C5F-8AF8-225B-6C7801436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53294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7F8EA658-2652-6F81-1B04-D50C60A3F171}"/>
              </a:ext>
            </a:extLst>
          </p:cNvPr>
          <p:cNvSpPr>
            <a:spLocks noGrp="1"/>
          </p:cNvSpPr>
          <p:nvPr>
            <p:ph type="pic" sz="quarter" idx="13"/>
          </p:nvPr>
        </p:nvSpPr>
        <p:spPr>
          <a:xfrm>
            <a:off x="206829" y="234043"/>
            <a:ext cx="6085114" cy="6389914"/>
          </a:xfrm>
          <a:blipFill>
            <a:blip r:embed="rId2">
              <a:alphaModFix amt="60000"/>
            </a:blip>
            <a:stretch>
              <a:fillRect/>
            </a:stretch>
          </a:blipFill>
        </p:spPr>
        <p:txBody>
          <a:bodyPr rtlCol="0"/>
          <a:lstStyle/>
          <a:p>
            <a:pPr rtl="0"/>
            <a:r>
              <a:rPr lang="de"/>
              <a:t>Klicken Sie, um ein Bild hinzuzufügen.</a:t>
            </a:r>
          </a:p>
        </p:txBody>
      </p:sp>
      <p:sp>
        <p:nvSpPr>
          <p:cNvPr id="4" name="Datumsplatzhalter 3">
            <a:extLst>
              <a:ext uri="{FF2B5EF4-FFF2-40B4-BE49-F238E27FC236}">
                <a16:creationId xmlns:a16="http://schemas.microsoft.com/office/drawing/2014/main" id="{40C384E9-4DAD-0A23-8382-03C515802C12}"/>
              </a:ext>
            </a:extLst>
          </p:cNvPr>
          <p:cNvSpPr>
            <a:spLocks noGrp="1"/>
          </p:cNvSpPr>
          <p:nvPr>
            <p:ph type="dt" sz="half" idx="15"/>
          </p:nvPr>
        </p:nvSpPr>
        <p:spPr>
          <a:xfrm>
            <a:off x="7094552" y="6355080"/>
            <a:ext cx="624009" cy="457200"/>
          </a:xfrm>
        </p:spPr>
        <p:txBody>
          <a:bodyPr rtlCol="0"/>
          <a:lstStyle/>
          <a:p>
            <a:pPr rtl="0"/>
            <a:r>
              <a:rPr lang="de"/>
              <a:t>20XX</a:t>
            </a:r>
            <a:endParaRPr lang="en-US"/>
          </a:p>
        </p:txBody>
      </p:sp>
      <p:sp>
        <p:nvSpPr>
          <p:cNvPr id="9" name="Fußzeilenplatzhalter 8">
            <a:extLst>
              <a:ext uri="{FF2B5EF4-FFF2-40B4-BE49-F238E27FC236}">
                <a16:creationId xmlns:a16="http://schemas.microsoft.com/office/drawing/2014/main" id="{7D87FD27-47D3-C204-BA84-0FCB12695DD6}"/>
              </a:ext>
            </a:extLst>
          </p:cNvPr>
          <p:cNvSpPr>
            <a:spLocks noGrp="1"/>
          </p:cNvSpPr>
          <p:nvPr>
            <p:ph type="ftr" sz="quarter" idx="16"/>
          </p:nvPr>
        </p:nvSpPr>
        <p:spPr>
          <a:xfrm>
            <a:off x="7718562" y="6355080"/>
            <a:ext cx="3274918" cy="457200"/>
          </a:xfrm>
        </p:spPr>
        <p:txBody>
          <a:bodyPr rtlCol="0"/>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67DDD9B2-CB58-7BA3-CD4C-F2D46308550A}"/>
              </a:ext>
            </a:extLst>
          </p:cNvPr>
          <p:cNvSpPr>
            <a:spLocks noGrp="1"/>
          </p:cNvSpPr>
          <p:nvPr>
            <p:ph type="sldNum" sz="quarter" idx="17"/>
          </p:nvPr>
        </p:nvSpPr>
        <p:spPr>
          <a:xfrm>
            <a:off x="11253215" y="6355080"/>
            <a:ext cx="412603" cy="457200"/>
          </a:xfrm>
          <a:prstGeom prst="rect">
            <a:avLst/>
          </a:prstGeom>
        </p:spPr>
        <p:txBody>
          <a:bodyPr rtlCol="0"/>
          <a:lstStyle/>
          <a:p>
            <a:pPr rtl="0"/>
            <a:fld id="{CC057153-B650-4DEB-B370-79DDCFDCE934}" type="slidenum">
              <a:rPr lang="en-US" smtClean="0"/>
              <a:pPr rtl="0"/>
              <a:t>‹Nr.›</a:t>
            </a:fld>
            <a:endParaRPr lang="en-US"/>
          </a:p>
        </p:txBody>
      </p:sp>
      <p:sp>
        <p:nvSpPr>
          <p:cNvPr id="8" name="Inhaltsplatzhalter 7">
            <a:extLst>
              <a:ext uri="{FF2B5EF4-FFF2-40B4-BE49-F238E27FC236}">
                <a16:creationId xmlns:a16="http://schemas.microsoft.com/office/drawing/2014/main" id="{7FF0220E-48F8-B4D9-19DE-7B457C3C221C}"/>
              </a:ext>
            </a:extLst>
          </p:cNvPr>
          <p:cNvSpPr>
            <a:spLocks noGrp="1"/>
          </p:cNvSpPr>
          <p:nvPr>
            <p:ph sz="quarter" idx="14"/>
          </p:nvPr>
        </p:nvSpPr>
        <p:spPr>
          <a:xfrm>
            <a:off x="7099721" y="1417320"/>
            <a:ext cx="4512601" cy="498348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rtlCol="0" anchor="b"/>
          <a:lstStyle>
            <a:lvl1pPr>
              <a:defRPr sz="3200"/>
            </a:lvl1pPr>
          </a:lstStyle>
          <a:p>
            <a:pPr rtl="0"/>
            <a:r>
              <a:rPr lang="de"/>
              <a:t>Titelmasterformat durch Klicken bearbeiten</a:t>
            </a:r>
            <a:endParaRPr lang="en-US"/>
          </a:p>
        </p:txBody>
      </p:sp>
    </p:spTree>
    <p:extLst>
      <p:ext uri="{BB962C8B-B14F-4D97-AF65-F5344CB8AC3E}">
        <p14:creationId xmlns:p14="http://schemas.microsoft.com/office/powerpoint/2010/main" val="2919078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haltsfoto 8">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C90C267-E8BA-E190-801F-01F6D90AEA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7720" y="0"/>
            <a:ext cx="627428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7F8EA658-2652-6F81-1B04-D50C60A3F171}"/>
              </a:ext>
            </a:extLst>
          </p:cNvPr>
          <p:cNvSpPr>
            <a:spLocks noGrp="1"/>
          </p:cNvSpPr>
          <p:nvPr>
            <p:ph type="pic" sz="quarter" idx="13"/>
          </p:nvPr>
        </p:nvSpPr>
        <p:spPr>
          <a:xfrm>
            <a:off x="6275831" y="320040"/>
            <a:ext cx="5578711" cy="6233160"/>
          </a:xfrm>
          <a:blipFill>
            <a:blip r:embed="rId2">
              <a:alphaModFix amt="60000"/>
            </a:blip>
            <a:stretch>
              <a:fillRect/>
            </a:stretch>
          </a:blipFill>
        </p:spPr>
        <p:txBody>
          <a:bodyPr rtlCol="0"/>
          <a:lstStyle/>
          <a:p>
            <a:pPr rtl="0"/>
            <a:r>
              <a:rPr lang="de"/>
              <a:t>Klicken Sie, um ein Bild hinzuzufügen.</a:t>
            </a:r>
          </a:p>
        </p:txBody>
      </p:sp>
      <p:sp>
        <p:nvSpPr>
          <p:cNvPr id="4" name="Datumsplatzhalter 3">
            <a:extLst>
              <a:ext uri="{FF2B5EF4-FFF2-40B4-BE49-F238E27FC236}">
                <a16:creationId xmlns:a16="http://schemas.microsoft.com/office/drawing/2014/main" id="{0F16F48E-6F58-BBD9-F92F-F41CFDC5C4E0}"/>
              </a:ext>
            </a:extLst>
          </p:cNvPr>
          <p:cNvSpPr>
            <a:spLocks noGrp="1"/>
          </p:cNvSpPr>
          <p:nvPr>
            <p:ph type="dt" sz="half" idx="15"/>
          </p:nvPr>
        </p:nvSpPr>
        <p:spPr>
          <a:xfrm>
            <a:off x="612648" y="6355080"/>
            <a:ext cx="472440" cy="457200"/>
          </a:xfrm>
        </p:spPr>
        <p:txBody>
          <a:bodyPr rtlCol="0"/>
          <a:lstStyle/>
          <a:p>
            <a:pPr rtl="0"/>
            <a:r>
              <a:rPr lang="de"/>
              <a:t>20XX</a:t>
            </a:r>
            <a:endParaRPr lang="en-US"/>
          </a:p>
        </p:txBody>
      </p:sp>
      <p:sp>
        <p:nvSpPr>
          <p:cNvPr id="9" name="Fußzeilenplatzhalter 8">
            <a:extLst>
              <a:ext uri="{FF2B5EF4-FFF2-40B4-BE49-F238E27FC236}">
                <a16:creationId xmlns:a16="http://schemas.microsoft.com/office/drawing/2014/main" id="{65478CC8-5305-BEF9-226E-178D470B9C7E}"/>
              </a:ext>
            </a:extLst>
          </p:cNvPr>
          <p:cNvSpPr>
            <a:spLocks noGrp="1"/>
          </p:cNvSpPr>
          <p:nvPr>
            <p:ph type="ftr" sz="quarter" idx="16"/>
          </p:nvPr>
        </p:nvSpPr>
        <p:spPr>
          <a:xfrm>
            <a:off x="1466864" y="6355080"/>
            <a:ext cx="3137889" cy="457200"/>
          </a:xfrm>
        </p:spPr>
        <p:txBody>
          <a:bodyPr rtlCol="0"/>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38D3C94C-1FF1-CAA0-7963-B4DAEBB80E76}"/>
              </a:ext>
            </a:extLst>
          </p:cNvPr>
          <p:cNvSpPr>
            <a:spLocks noGrp="1"/>
          </p:cNvSpPr>
          <p:nvPr>
            <p:ph type="sldNum" sz="quarter" idx="17"/>
          </p:nvPr>
        </p:nvSpPr>
        <p:spPr>
          <a:xfrm>
            <a:off x="4681729" y="6355080"/>
            <a:ext cx="890016" cy="457200"/>
          </a:xfrm>
          <a:prstGeom prst="rect">
            <a:avLst/>
          </a:prstGeom>
        </p:spPr>
        <p:txBody>
          <a:bodyPr rtlCol="0"/>
          <a:lstStyle/>
          <a:p>
            <a:pPr rtl="0"/>
            <a:fld id="{CC057153-B650-4DEB-B370-79DDCFDCE934}" type="slidenum">
              <a:rPr lang="en-US" smtClean="0"/>
              <a:pPr rtl="0"/>
              <a:t>‹Nr.›</a:t>
            </a:fld>
            <a:endParaRPr lang="en-US"/>
          </a:p>
        </p:txBody>
      </p:sp>
      <p:sp>
        <p:nvSpPr>
          <p:cNvPr id="8" name="Inhaltsplatzhalter 7">
            <a:extLst>
              <a:ext uri="{FF2B5EF4-FFF2-40B4-BE49-F238E27FC236}">
                <a16:creationId xmlns:a16="http://schemas.microsoft.com/office/drawing/2014/main" id="{747AED59-1A26-9C13-8482-7857E7DEFE52}"/>
              </a:ext>
            </a:extLst>
          </p:cNvPr>
          <p:cNvSpPr>
            <a:spLocks noGrp="1"/>
          </p:cNvSpPr>
          <p:nvPr>
            <p:ph sz="quarter" idx="14"/>
          </p:nvPr>
        </p:nvSpPr>
        <p:spPr>
          <a:xfrm>
            <a:off x="612648" y="1417320"/>
            <a:ext cx="4846320" cy="493776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846320" cy="932688"/>
          </a:xfrm>
        </p:spPr>
        <p:txBody>
          <a:bodyPr rtlCol="0" anchor="b"/>
          <a:lstStyle>
            <a:lvl1pPr>
              <a:defRPr sz="3200"/>
            </a:lvl1pPr>
          </a:lstStyle>
          <a:p>
            <a:pPr rtl="0"/>
            <a:r>
              <a:rPr lang="de"/>
              <a:t>Titelmasterformat durch Klicken bearbeiten</a:t>
            </a:r>
            <a:endParaRPr lang="en-US"/>
          </a:p>
        </p:txBody>
      </p:sp>
    </p:spTree>
    <p:extLst>
      <p:ext uri="{BB962C8B-B14F-4D97-AF65-F5344CB8AC3E}">
        <p14:creationId xmlns:p14="http://schemas.microsoft.com/office/powerpoint/2010/main" val="1165538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haltsfoto 9">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4ED7B93-A65D-2707-91B8-A1150C7C3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7584144"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7F8EA658-2652-6F81-1B04-D50C60A3F171}"/>
              </a:ext>
            </a:extLst>
          </p:cNvPr>
          <p:cNvSpPr>
            <a:spLocks noGrp="1"/>
          </p:cNvSpPr>
          <p:nvPr>
            <p:ph type="pic" sz="quarter" idx="13"/>
          </p:nvPr>
        </p:nvSpPr>
        <p:spPr>
          <a:xfrm>
            <a:off x="239484" y="283029"/>
            <a:ext cx="7064829" cy="6302828"/>
          </a:xfrm>
          <a:blipFill>
            <a:blip r:embed="rId2">
              <a:alphaModFix amt="60000"/>
            </a:blip>
            <a:stretch>
              <a:fillRect/>
            </a:stretch>
          </a:blipFill>
        </p:spPr>
        <p:txBody>
          <a:bodyPr rtlCol="0"/>
          <a:lstStyle/>
          <a:p>
            <a:pPr rtl="0"/>
            <a:r>
              <a:rPr lang="de"/>
              <a:t>Klicken Sie, um ein Bild hinzuzufügen.</a:t>
            </a:r>
          </a:p>
        </p:txBody>
      </p:sp>
      <p:sp>
        <p:nvSpPr>
          <p:cNvPr id="5" name="Datumsplatzhalter 4">
            <a:extLst>
              <a:ext uri="{FF2B5EF4-FFF2-40B4-BE49-F238E27FC236}">
                <a16:creationId xmlns:a16="http://schemas.microsoft.com/office/drawing/2014/main" id="{B97C2C01-4B2B-2A7F-7F58-2CD830D12147}"/>
              </a:ext>
            </a:extLst>
          </p:cNvPr>
          <p:cNvSpPr>
            <a:spLocks noGrp="1"/>
          </p:cNvSpPr>
          <p:nvPr>
            <p:ph type="dt" sz="half" idx="15"/>
          </p:nvPr>
        </p:nvSpPr>
        <p:spPr>
          <a:xfrm>
            <a:off x="8041344" y="6355080"/>
            <a:ext cx="493054" cy="457200"/>
          </a:xfrm>
        </p:spPr>
        <p:txBody>
          <a:bodyPr rtlCol="0"/>
          <a:lstStyle/>
          <a:p>
            <a:pPr rtl="0"/>
            <a:r>
              <a:rPr lang="de"/>
              <a:t>20XX</a:t>
            </a:r>
            <a:endParaRPr lang="en-US"/>
          </a:p>
        </p:txBody>
      </p:sp>
      <p:sp>
        <p:nvSpPr>
          <p:cNvPr id="6" name="Fußzeilenplatzhalter 5">
            <a:extLst>
              <a:ext uri="{FF2B5EF4-FFF2-40B4-BE49-F238E27FC236}">
                <a16:creationId xmlns:a16="http://schemas.microsoft.com/office/drawing/2014/main" id="{05E917B9-F73E-CD11-59A3-BD816DFAE2E7}"/>
              </a:ext>
            </a:extLst>
          </p:cNvPr>
          <p:cNvSpPr>
            <a:spLocks noGrp="1"/>
          </p:cNvSpPr>
          <p:nvPr>
            <p:ph type="ftr" sz="quarter" idx="16"/>
          </p:nvPr>
        </p:nvSpPr>
        <p:spPr>
          <a:xfrm>
            <a:off x="8406385" y="6355080"/>
            <a:ext cx="2682238" cy="457200"/>
          </a:xfrm>
        </p:spPr>
        <p:txBody>
          <a:bodyPr rtlCol="0"/>
          <a:lstStyle/>
          <a:p>
            <a:pPr rtl="0"/>
            <a:r>
              <a:rPr lang="de"/>
              <a:t>Beispiel für Fußzeilentext</a:t>
            </a:r>
            <a:endParaRPr lang="en-US"/>
          </a:p>
        </p:txBody>
      </p:sp>
      <p:sp>
        <p:nvSpPr>
          <p:cNvPr id="7" name="Foliennummernplatzhalter 6">
            <a:extLst>
              <a:ext uri="{FF2B5EF4-FFF2-40B4-BE49-F238E27FC236}">
                <a16:creationId xmlns:a16="http://schemas.microsoft.com/office/drawing/2014/main" id="{CA194A8F-F439-5C4F-E261-4D0645BD5B2C}"/>
              </a:ext>
            </a:extLst>
          </p:cNvPr>
          <p:cNvSpPr>
            <a:spLocks noGrp="1"/>
          </p:cNvSpPr>
          <p:nvPr>
            <p:ph type="sldNum" sz="quarter" idx="17"/>
          </p:nvPr>
        </p:nvSpPr>
        <p:spPr>
          <a:xfrm>
            <a:off x="11116431" y="6355080"/>
            <a:ext cx="449179" cy="457200"/>
          </a:xfrm>
          <a:prstGeom prst="rect">
            <a:avLst/>
          </a:prstGeom>
        </p:spPr>
        <p:txBody>
          <a:bodyPr rtlCol="0"/>
          <a:lstStyle/>
          <a:p>
            <a:pPr rtl="0"/>
            <a:fld id="{CC057153-B650-4DEB-B370-79DDCFDCE934}" type="slidenum">
              <a:rPr lang="en-US" smtClean="0"/>
              <a:pPr rtl="0"/>
              <a:t>‹Nr.›</a:t>
            </a:fld>
            <a:endParaRPr lang="en-US"/>
          </a:p>
        </p:txBody>
      </p:sp>
      <p:sp>
        <p:nvSpPr>
          <p:cNvPr id="8" name="Inhaltsplatzhalter 7">
            <a:extLst>
              <a:ext uri="{FF2B5EF4-FFF2-40B4-BE49-F238E27FC236}">
                <a16:creationId xmlns:a16="http://schemas.microsoft.com/office/drawing/2014/main" id="{747AED59-1A26-9C13-8482-7857E7DEFE52}"/>
              </a:ext>
            </a:extLst>
          </p:cNvPr>
          <p:cNvSpPr>
            <a:spLocks noGrp="1"/>
          </p:cNvSpPr>
          <p:nvPr>
            <p:ph sz="quarter" idx="14"/>
          </p:nvPr>
        </p:nvSpPr>
        <p:spPr>
          <a:xfrm>
            <a:off x="8046720" y="2212975"/>
            <a:ext cx="3401568" cy="4136258"/>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8046720" y="502920"/>
            <a:ext cx="3401568" cy="1527048"/>
          </a:xfrm>
        </p:spPr>
        <p:txBody>
          <a:bodyPr rtlCol="0" anchor="b">
            <a:normAutofit/>
          </a:bodyPr>
          <a:lstStyle>
            <a:lvl1pPr>
              <a:defRPr sz="3200"/>
            </a:lvl1pPr>
          </a:lstStyle>
          <a:p>
            <a:pPr rtl="0"/>
            <a:r>
              <a:rPr lang="de"/>
              <a:t>Titelmasterformat durch Klicken bearbeiten</a:t>
            </a:r>
            <a:endParaRPr lang="en-US"/>
          </a:p>
        </p:txBody>
      </p:sp>
    </p:spTree>
    <p:extLst>
      <p:ext uri="{BB962C8B-B14F-4D97-AF65-F5344CB8AC3E}">
        <p14:creationId xmlns:p14="http://schemas.microsoft.com/office/powerpoint/2010/main" val="1475990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nhaltsfoto 10">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420DB8C-92F1-7962-0FA5-B67E37C61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1780" y="0"/>
            <a:ext cx="743022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7F8EA658-2652-6F81-1B04-D50C60A3F171}"/>
              </a:ext>
            </a:extLst>
          </p:cNvPr>
          <p:cNvSpPr>
            <a:spLocks noGrp="1"/>
          </p:cNvSpPr>
          <p:nvPr>
            <p:ph type="pic" sz="quarter" idx="13"/>
          </p:nvPr>
        </p:nvSpPr>
        <p:spPr>
          <a:xfrm>
            <a:off x="4985323" y="227784"/>
            <a:ext cx="6988963" cy="6402431"/>
          </a:xfrm>
          <a:blipFill>
            <a:blip r:embed="rId2">
              <a:alphaModFix amt="60000"/>
            </a:blip>
            <a:stretch>
              <a:fillRect/>
            </a:stretch>
          </a:blipFill>
        </p:spPr>
        <p:txBody>
          <a:bodyPr rtlCol="0"/>
          <a:lstStyle/>
          <a:p>
            <a:pPr rtl="0"/>
            <a:r>
              <a:rPr lang="de"/>
              <a:t>Klicken Sie, um ein Bild hinzuzufügen.</a:t>
            </a:r>
          </a:p>
        </p:txBody>
      </p:sp>
      <p:sp>
        <p:nvSpPr>
          <p:cNvPr id="4" name="Datumsplatzhalter 3">
            <a:extLst>
              <a:ext uri="{FF2B5EF4-FFF2-40B4-BE49-F238E27FC236}">
                <a16:creationId xmlns:a16="http://schemas.microsoft.com/office/drawing/2014/main" id="{8C0BA12E-DFA3-A99A-8239-37C95D4401E7}"/>
              </a:ext>
            </a:extLst>
          </p:cNvPr>
          <p:cNvSpPr>
            <a:spLocks noGrp="1"/>
          </p:cNvSpPr>
          <p:nvPr>
            <p:ph type="dt" sz="half" idx="15"/>
          </p:nvPr>
        </p:nvSpPr>
        <p:spPr>
          <a:xfrm>
            <a:off x="457200" y="6355080"/>
            <a:ext cx="723900" cy="457200"/>
          </a:xfrm>
        </p:spPr>
        <p:txBody>
          <a:bodyPr rtlCol="0"/>
          <a:lstStyle/>
          <a:p>
            <a:pPr rtl="0"/>
            <a:r>
              <a:rPr lang="de"/>
              <a:t>20XX</a:t>
            </a:r>
            <a:endParaRPr lang="en-US"/>
          </a:p>
        </p:txBody>
      </p:sp>
      <p:sp>
        <p:nvSpPr>
          <p:cNvPr id="9" name="Fußzeilenplatzhalter 8">
            <a:extLst>
              <a:ext uri="{FF2B5EF4-FFF2-40B4-BE49-F238E27FC236}">
                <a16:creationId xmlns:a16="http://schemas.microsoft.com/office/drawing/2014/main" id="{0D61AEDB-9E6A-FD5E-58CE-60D0B3040D0F}"/>
              </a:ext>
            </a:extLst>
          </p:cNvPr>
          <p:cNvSpPr>
            <a:spLocks noGrp="1"/>
          </p:cNvSpPr>
          <p:nvPr>
            <p:ph type="ftr" sz="quarter" idx="16"/>
          </p:nvPr>
        </p:nvSpPr>
        <p:spPr>
          <a:xfrm>
            <a:off x="852678" y="6355080"/>
            <a:ext cx="2610612" cy="457200"/>
          </a:xfrm>
        </p:spPr>
        <p:txBody>
          <a:bodyPr rtlCol="0"/>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845C9293-1760-472A-3096-0A503C739B6A}"/>
              </a:ext>
            </a:extLst>
          </p:cNvPr>
          <p:cNvSpPr>
            <a:spLocks noGrp="1"/>
          </p:cNvSpPr>
          <p:nvPr>
            <p:ph type="sldNum" sz="quarter" idx="17"/>
          </p:nvPr>
        </p:nvSpPr>
        <p:spPr>
          <a:xfrm>
            <a:off x="3231809" y="6355080"/>
            <a:ext cx="730759" cy="457200"/>
          </a:xfrm>
          <a:prstGeom prst="rect">
            <a:avLst/>
          </a:prstGeom>
        </p:spPr>
        <p:txBody>
          <a:bodyPr rtlCol="0"/>
          <a:lstStyle/>
          <a:p>
            <a:pPr rtl="0"/>
            <a:fld id="{CC057153-B650-4DEB-B370-79DDCFDCE934}" type="slidenum">
              <a:rPr lang="en-US" smtClean="0"/>
              <a:pPr rtl="0"/>
              <a:t>‹Nr.›</a:t>
            </a:fld>
            <a:endParaRPr lang="en-US"/>
          </a:p>
        </p:txBody>
      </p:sp>
      <p:sp>
        <p:nvSpPr>
          <p:cNvPr id="8" name="Inhaltsplatzhalter 7">
            <a:extLst>
              <a:ext uri="{FF2B5EF4-FFF2-40B4-BE49-F238E27FC236}">
                <a16:creationId xmlns:a16="http://schemas.microsoft.com/office/drawing/2014/main" id="{747AED59-1A26-9C13-8482-7857E7DEFE52}"/>
              </a:ext>
            </a:extLst>
          </p:cNvPr>
          <p:cNvSpPr>
            <a:spLocks noGrp="1"/>
          </p:cNvSpPr>
          <p:nvPr>
            <p:ph sz="quarter" idx="14"/>
          </p:nvPr>
        </p:nvSpPr>
        <p:spPr>
          <a:xfrm>
            <a:off x="461772" y="2212975"/>
            <a:ext cx="3392424" cy="409575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457200" y="502920"/>
            <a:ext cx="3401568" cy="1527048"/>
          </a:xfrm>
        </p:spPr>
        <p:txBody>
          <a:bodyPr rtlCol="0" anchor="b">
            <a:normAutofit/>
          </a:bodyPr>
          <a:lstStyle>
            <a:lvl1pPr>
              <a:defRPr sz="3200"/>
            </a:lvl1pPr>
          </a:lstStyle>
          <a:p>
            <a:pPr rtl="0"/>
            <a:r>
              <a:rPr lang="de"/>
              <a:t>Titelmasterformat durch Klicken bearbeiten</a:t>
            </a:r>
            <a:endParaRPr lang="en-US"/>
          </a:p>
        </p:txBody>
      </p:sp>
    </p:spTree>
    <p:extLst>
      <p:ext uri="{BB962C8B-B14F-4D97-AF65-F5344CB8AC3E}">
        <p14:creationId xmlns:p14="http://schemas.microsoft.com/office/powerpoint/2010/main" val="267021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nhaltsfoto 11">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D1DC861-26EE-9DC8-3A76-A88660182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7781364"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7F8EA658-2652-6F81-1B04-D50C60A3F171}"/>
              </a:ext>
            </a:extLst>
          </p:cNvPr>
          <p:cNvSpPr>
            <a:spLocks noGrp="1"/>
          </p:cNvSpPr>
          <p:nvPr>
            <p:ph type="pic" sz="quarter" idx="13"/>
          </p:nvPr>
        </p:nvSpPr>
        <p:spPr>
          <a:xfrm>
            <a:off x="228600" y="197248"/>
            <a:ext cx="7315200" cy="6443037"/>
          </a:xfrm>
          <a:blipFill>
            <a:blip r:embed="rId2">
              <a:alphaModFix amt="60000"/>
            </a:blip>
            <a:stretch>
              <a:fillRect/>
            </a:stretch>
          </a:blipFill>
        </p:spPr>
        <p:txBody>
          <a:bodyPr rtlCol="0"/>
          <a:lstStyle/>
          <a:p>
            <a:pPr rtl="0"/>
            <a:r>
              <a:rPr lang="de"/>
              <a:t>Klicken Sie, um ein Bild hinzuzufügen.</a:t>
            </a:r>
          </a:p>
        </p:txBody>
      </p:sp>
      <p:sp>
        <p:nvSpPr>
          <p:cNvPr id="4" name="Datumsplatzhalter 3">
            <a:extLst>
              <a:ext uri="{FF2B5EF4-FFF2-40B4-BE49-F238E27FC236}">
                <a16:creationId xmlns:a16="http://schemas.microsoft.com/office/drawing/2014/main" id="{1DE03E8A-A8C1-F5A4-7DE7-35377AE353C9}"/>
              </a:ext>
            </a:extLst>
          </p:cNvPr>
          <p:cNvSpPr>
            <a:spLocks noGrp="1"/>
          </p:cNvSpPr>
          <p:nvPr>
            <p:ph type="dt" sz="half" idx="15"/>
          </p:nvPr>
        </p:nvSpPr>
        <p:spPr>
          <a:xfrm>
            <a:off x="8229600" y="6355080"/>
            <a:ext cx="560832" cy="457200"/>
          </a:xfrm>
        </p:spPr>
        <p:txBody>
          <a:bodyPr rtlCol="0"/>
          <a:lstStyle/>
          <a:p>
            <a:pPr rtl="0"/>
            <a:r>
              <a:rPr lang="de"/>
              <a:t>20XX</a:t>
            </a:r>
            <a:endParaRPr lang="en-US"/>
          </a:p>
        </p:txBody>
      </p:sp>
      <p:sp>
        <p:nvSpPr>
          <p:cNvPr id="9" name="Fußzeilenplatzhalter 8">
            <a:extLst>
              <a:ext uri="{FF2B5EF4-FFF2-40B4-BE49-F238E27FC236}">
                <a16:creationId xmlns:a16="http://schemas.microsoft.com/office/drawing/2014/main" id="{F36043D8-E3E5-117E-171A-3645895FA26C}"/>
              </a:ext>
            </a:extLst>
          </p:cNvPr>
          <p:cNvSpPr>
            <a:spLocks noGrp="1"/>
          </p:cNvSpPr>
          <p:nvPr>
            <p:ph type="ftr" sz="quarter" idx="16"/>
          </p:nvPr>
        </p:nvSpPr>
        <p:spPr>
          <a:xfrm>
            <a:off x="8738005" y="6355080"/>
            <a:ext cx="2457910" cy="457200"/>
          </a:xfrm>
        </p:spPr>
        <p:txBody>
          <a:bodyPr rtlCol="0"/>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E996F445-A748-8695-BAC9-F901D24E7A3C}"/>
              </a:ext>
            </a:extLst>
          </p:cNvPr>
          <p:cNvSpPr>
            <a:spLocks noGrp="1"/>
          </p:cNvSpPr>
          <p:nvPr>
            <p:ph type="sldNum" sz="quarter" idx="17"/>
          </p:nvPr>
        </p:nvSpPr>
        <p:spPr>
          <a:xfrm>
            <a:off x="11262511" y="6355080"/>
            <a:ext cx="403308" cy="457200"/>
          </a:xfrm>
          <a:prstGeom prst="rect">
            <a:avLst/>
          </a:prstGeom>
        </p:spPr>
        <p:txBody>
          <a:bodyPr rtlCol="0"/>
          <a:lstStyle/>
          <a:p>
            <a:pPr rtl="0"/>
            <a:fld id="{CC057153-B650-4DEB-B370-79DDCFDCE934}" type="slidenum">
              <a:rPr lang="en-US" smtClean="0"/>
              <a:pPr rtl="0"/>
              <a:t>‹Nr.›</a:t>
            </a:fld>
            <a:endParaRPr lang="en-US"/>
          </a:p>
        </p:txBody>
      </p:sp>
      <p:sp>
        <p:nvSpPr>
          <p:cNvPr id="8" name="Inhaltsplatzhalter 7">
            <a:extLst>
              <a:ext uri="{FF2B5EF4-FFF2-40B4-BE49-F238E27FC236}">
                <a16:creationId xmlns:a16="http://schemas.microsoft.com/office/drawing/2014/main" id="{6E0D00CE-C191-6DE5-9D82-7EFB59BC3739}"/>
              </a:ext>
            </a:extLst>
          </p:cNvPr>
          <p:cNvSpPr>
            <a:spLocks noGrp="1"/>
          </p:cNvSpPr>
          <p:nvPr>
            <p:ph sz="quarter" idx="14"/>
          </p:nvPr>
        </p:nvSpPr>
        <p:spPr>
          <a:xfrm>
            <a:off x="8229600" y="3154680"/>
            <a:ext cx="3474720" cy="2953512"/>
          </a:xfrm>
        </p:spPr>
        <p:txBody>
          <a:bodyPr rtlCol="0">
            <a:normAutofit/>
          </a:bodyPr>
          <a:lstStyle>
            <a:lvl1pPr marL="0" indent="0">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8229600" y="1078992"/>
            <a:ext cx="3474720" cy="1942773"/>
          </a:xfrm>
        </p:spPr>
        <p:txBody>
          <a:bodyPr rtlCol="0" anchor="b"/>
          <a:lstStyle/>
          <a:p>
            <a:pPr rtl="0"/>
            <a:r>
              <a:rPr lang="de"/>
              <a:t>Titelmasterformat durch Klicken bearbeiten</a:t>
            </a:r>
            <a:endParaRPr lang="en-US"/>
          </a:p>
        </p:txBody>
      </p:sp>
    </p:spTree>
    <p:extLst>
      <p:ext uri="{BB962C8B-B14F-4D97-AF65-F5344CB8AC3E}">
        <p14:creationId xmlns:p14="http://schemas.microsoft.com/office/powerpoint/2010/main" val="2019468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nhaltsfoto 1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D48E12A8-D845-3730-8730-284152459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2001" cy="4635132"/>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7F8EA658-2652-6F81-1B04-D50C60A3F171}"/>
              </a:ext>
            </a:extLst>
          </p:cNvPr>
          <p:cNvSpPr>
            <a:spLocks noGrp="1"/>
          </p:cNvSpPr>
          <p:nvPr>
            <p:ph type="pic" sz="quarter" idx="13"/>
          </p:nvPr>
        </p:nvSpPr>
        <p:spPr>
          <a:xfrm>
            <a:off x="250370" y="248574"/>
            <a:ext cx="11702143" cy="4105712"/>
          </a:xfrm>
          <a:blipFill>
            <a:blip r:embed="rId2">
              <a:alphaModFix amt="60000"/>
            </a:blip>
            <a:stretch>
              <a:fillRect/>
            </a:stretch>
          </a:blipFill>
        </p:spPr>
        <p:txBody>
          <a:bodyPr rtlCol="0"/>
          <a:lstStyle/>
          <a:p>
            <a:pPr rtl="0"/>
            <a:r>
              <a:rPr lang="de"/>
              <a:t>Klicken Sie, um ein Bild hinzuzufügen.</a:t>
            </a:r>
          </a:p>
        </p:txBody>
      </p:sp>
      <p:sp>
        <p:nvSpPr>
          <p:cNvPr id="4" name="Datumsplatzhalter 3">
            <a:extLst>
              <a:ext uri="{FF2B5EF4-FFF2-40B4-BE49-F238E27FC236}">
                <a16:creationId xmlns:a16="http://schemas.microsoft.com/office/drawing/2014/main" id="{6BF2C789-63A5-AA69-4804-B6A20DB098DC}"/>
              </a:ext>
            </a:extLst>
          </p:cNvPr>
          <p:cNvSpPr>
            <a:spLocks noGrp="1"/>
          </p:cNvSpPr>
          <p:nvPr>
            <p:ph type="dt" sz="half" idx="15"/>
          </p:nvPr>
        </p:nvSpPr>
        <p:spPr/>
        <p:txBody>
          <a:bodyPr rtlCol="0"/>
          <a:lstStyle/>
          <a:p>
            <a:pPr rtl="0"/>
            <a:r>
              <a:rPr lang="de"/>
              <a:t>20XX</a:t>
            </a:r>
            <a:endParaRPr lang="en-US"/>
          </a:p>
        </p:txBody>
      </p:sp>
      <p:sp>
        <p:nvSpPr>
          <p:cNvPr id="9" name="Fußzeilenplatzhalter 8">
            <a:extLst>
              <a:ext uri="{FF2B5EF4-FFF2-40B4-BE49-F238E27FC236}">
                <a16:creationId xmlns:a16="http://schemas.microsoft.com/office/drawing/2014/main" id="{AA83353E-FED2-E191-2E18-31DC9539FFE2}"/>
              </a:ext>
            </a:extLst>
          </p:cNvPr>
          <p:cNvSpPr>
            <a:spLocks noGrp="1"/>
          </p:cNvSpPr>
          <p:nvPr>
            <p:ph type="ftr" sz="quarter" idx="16"/>
          </p:nvPr>
        </p:nvSpPr>
        <p:spPr/>
        <p:txBody>
          <a:bodyPr rtlCol="0"/>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9345C4C0-C527-3BBE-9E69-7A5CEFDC31CB}"/>
              </a:ext>
            </a:extLst>
          </p:cNvPr>
          <p:cNvSpPr>
            <a:spLocks noGrp="1"/>
          </p:cNvSpPr>
          <p:nvPr>
            <p:ph type="sldNum" sz="quarter" idx="17"/>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cxnSp>
        <p:nvCxnSpPr>
          <p:cNvPr id="12" name="Gerader Verbinder 11">
            <a:extLst>
              <a:ext uri="{FF2B5EF4-FFF2-40B4-BE49-F238E27FC236}">
                <a16:creationId xmlns:a16="http://schemas.microsoft.com/office/drawing/2014/main" id="{FB5F7866-C7E1-1D4D-BE75-7B3D07470E11}"/>
              </a:ext>
            </a:extLst>
          </p:cNvPr>
          <p:cNvCxnSpPr>
            <a:cxnSpLocks/>
          </p:cNvCxnSpPr>
          <p:nvPr/>
        </p:nvCxnSpPr>
        <p:spPr>
          <a:xfrm rot="16200000" flipH="1">
            <a:off x="4503168" y="570743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Inhaltsplatzhalt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370320" cy="1390330"/>
          </a:xfrm>
        </p:spPr>
        <p:txBody>
          <a:bodyPr rtlCol="0">
            <a:noAutofit/>
          </a:bodyPr>
          <a:lstStyle>
            <a:lvl1pPr marL="0" indent="0">
              <a:buFont typeface="Arial" panose="020B0604020202020204" pitchFamily="34" charset="0"/>
              <a:buNone/>
              <a:defRPr sz="1800"/>
            </a:lvl1pPr>
            <a:lvl2pPr marL="228600" indent="0">
              <a:buFont typeface="Arial" panose="020B0604020202020204" pitchFamily="34" charset="0"/>
              <a:buNone/>
              <a:defRPr sz="1800"/>
            </a:lvl2pPr>
            <a:lvl3pPr marL="457200" indent="0">
              <a:buFont typeface="Arial" panose="020B0604020202020204" pitchFamily="34" charset="0"/>
              <a:buNone/>
              <a:defRPr sz="1800"/>
            </a:lvl3pPr>
            <a:lvl4pPr marL="685800" indent="0">
              <a:buFont typeface="Arial" panose="020B0604020202020204" pitchFamily="34" charset="0"/>
              <a:buNone/>
              <a:defRPr sz="1800"/>
            </a:lvl4pPr>
            <a:lvl5pPr marL="914400" indent="0">
              <a:buFont typeface="Arial" panose="020B0604020202020204" pitchFamily="34" charset="0"/>
              <a:buNone/>
              <a:defRPr sz="1800"/>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457200" y="5012267"/>
            <a:ext cx="3739896" cy="1390330"/>
          </a:xfrm>
        </p:spPr>
        <p:txBody>
          <a:bodyPr rtlCol="0" anchor="t">
            <a:normAutofit/>
          </a:bodyPr>
          <a:lstStyle>
            <a:lvl1pPr>
              <a:defRPr sz="3200"/>
            </a:lvl1pPr>
          </a:lstStyle>
          <a:p>
            <a:pPr rtl="0"/>
            <a:r>
              <a:rPr lang="de"/>
              <a:t>Titelmasterformat durch Klicken bearbeiten</a:t>
            </a:r>
            <a:endParaRPr lang="en-US"/>
          </a:p>
        </p:txBody>
      </p:sp>
    </p:spTree>
    <p:extLst>
      <p:ext uri="{BB962C8B-B14F-4D97-AF65-F5344CB8AC3E}">
        <p14:creationId xmlns:p14="http://schemas.microsoft.com/office/powerpoint/2010/main" val="2189941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nhaltsfoto 1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7897020-BCF8-DB10-5007-FCB38B650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2001" cy="377827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7F8EA658-2652-6F81-1B04-D50C60A3F171}"/>
              </a:ext>
            </a:extLst>
          </p:cNvPr>
          <p:cNvSpPr>
            <a:spLocks noGrp="1"/>
          </p:cNvSpPr>
          <p:nvPr>
            <p:ph type="pic" sz="quarter" idx="13"/>
          </p:nvPr>
        </p:nvSpPr>
        <p:spPr>
          <a:xfrm>
            <a:off x="457200" y="457200"/>
            <a:ext cx="11274552" cy="2880360"/>
          </a:xfrm>
          <a:blipFill>
            <a:blip r:embed="rId2">
              <a:alphaModFix amt="60000"/>
            </a:blip>
            <a:stretch>
              <a:fillRect/>
            </a:stretch>
          </a:blipFill>
        </p:spPr>
        <p:txBody>
          <a:bodyPr rtlCol="0"/>
          <a:lstStyle/>
          <a:p>
            <a:pPr rtl="0"/>
            <a:r>
              <a:rPr lang="de"/>
              <a:t>Klicken Sie, um ein Bild hinzuzufügen.</a:t>
            </a:r>
          </a:p>
        </p:txBody>
      </p:sp>
      <p:sp>
        <p:nvSpPr>
          <p:cNvPr id="5" name="Datumsplatzhalter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24.02.2025</a:t>
            </a:r>
          </a:p>
        </p:txBody>
      </p:sp>
      <p:sp>
        <p:nvSpPr>
          <p:cNvPr id="6" name="Fußzeilenplatzhalt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de"/>
              <a:t>Beispiel für Fußzeilentext</a:t>
            </a:r>
          </a:p>
        </p:txBody>
      </p:sp>
      <p:sp>
        <p:nvSpPr>
          <p:cNvPr id="7" name="Foliennummernplatzhalter 6">
            <a:extLst>
              <a:ext uri="{FF2B5EF4-FFF2-40B4-BE49-F238E27FC236}">
                <a16:creationId xmlns:a16="http://schemas.microsoft.com/office/drawing/2014/main" id="{B1B822F1-284A-1786-FAF2-72129E2FE64D}"/>
              </a:ext>
            </a:extLst>
          </p:cNvPr>
          <p:cNvSpPr>
            <a:spLocks noGrp="1"/>
          </p:cNvSpPr>
          <p:nvPr>
            <p:ph type="sldNum" sz="quarter" idx="12"/>
          </p:nvPr>
        </p:nvSpPr>
        <p:spPr>
          <a:xfrm>
            <a:off x="9901027" y="6355080"/>
            <a:ext cx="1764792" cy="457200"/>
          </a:xfrm>
          <a:prstGeom prst="rect">
            <a:avLst/>
          </a:prstGeom>
        </p:spPr>
        <p:txBody>
          <a:bodyPr rtlCol="0"/>
          <a:lstStyle/>
          <a:p>
            <a:pPr rtl="0"/>
            <a:fld id="{CC057153-B650-4DEB-B370-79DDCFDCE934}" type="slidenum">
              <a:rPr lang="en-US" smtClean="0"/>
              <a:t>‹Nr.›</a:t>
            </a:fld>
            <a:endParaRPr lang="en-US"/>
          </a:p>
        </p:txBody>
      </p:sp>
      <p:cxnSp>
        <p:nvCxnSpPr>
          <p:cNvPr id="9" name="Gerader Verbinder 8">
            <a:extLst>
              <a:ext uri="{FF2B5EF4-FFF2-40B4-BE49-F238E27FC236}">
                <a16:creationId xmlns:a16="http://schemas.microsoft.com/office/drawing/2014/main" id="{EFF8C7A0-4963-CA94-185C-D49CCE2FEC99}"/>
              </a:ext>
            </a:extLst>
          </p:cNvPr>
          <p:cNvCxnSpPr>
            <a:cxnSpLocks/>
          </p:cNvCxnSpPr>
          <p:nvPr userDrawn="1"/>
        </p:nvCxnSpPr>
        <p:spPr>
          <a:xfrm rot="16200000" flipH="1">
            <a:off x="3417318" y="517403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Inhaltsplatzhalt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41920" cy="2240280"/>
          </a:xfrm>
        </p:spPr>
        <p:txBody>
          <a:bodyPr rtlCol="0">
            <a:noAutofit/>
          </a:bodyPr>
          <a:lstStyle>
            <a:lvl1pPr marL="285750" indent="-285750">
              <a:buFont typeface="Arial" panose="020B0604020202020204" pitchFamily="34" charset="0"/>
              <a:buChar char="•"/>
              <a:defRPr sz="1800"/>
            </a:lvl1pPr>
            <a:lvl2pPr marL="228600" indent="0">
              <a:buFont typeface="Arial" panose="020B0604020202020204" pitchFamily="34" charset="0"/>
              <a:buNone/>
              <a:defRPr sz="1800"/>
            </a:lvl2pPr>
            <a:lvl3pPr marL="742950" indent="-285750">
              <a:buFont typeface="Arial" panose="020B0604020202020204" pitchFamily="34" charset="0"/>
              <a:buChar char="•"/>
              <a:defRPr sz="1800"/>
            </a:lvl3pPr>
            <a:lvl4pPr marL="685800" indent="0">
              <a:buFont typeface="Arial" panose="020B0604020202020204" pitchFamily="34" charset="0"/>
              <a:buNone/>
              <a:defRPr sz="1800"/>
            </a:lvl4pPr>
            <a:lvl5pPr marL="1085850" indent="-171450">
              <a:buFont typeface="Arial" panose="020B0604020202020204" pitchFamily="34" charset="0"/>
              <a:buChar char="•"/>
              <a:defRPr sz="1800"/>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457200" y="4162318"/>
            <a:ext cx="2953618" cy="1892808"/>
          </a:xfrm>
        </p:spPr>
        <p:txBody>
          <a:bodyPr rtlCol="0" anchor="t">
            <a:normAutofit/>
          </a:bodyPr>
          <a:lstStyle>
            <a:lvl1pPr>
              <a:defRPr sz="3200"/>
            </a:lvl1pPr>
          </a:lstStyle>
          <a:p>
            <a:pPr rtl="0"/>
            <a:r>
              <a:rPr lang="de"/>
              <a:t>Titelmasterformat durch Klicken bearbeiten</a:t>
            </a:r>
            <a:endParaRPr lang="en-US"/>
          </a:p>
        </p:txBody>
      </p:sp>
    </p:spTree>
    <p:extLst>
      <p:ext uri="{BB962C8B-B14F-4D97-AF65-F5344CB8AC3E}">
        <p14:creationId xmlns:p14="http://schemas.microsoft.com/office/powerpoint/2010/main" val="415661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 3">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7F2EA6EE-583B-9CB1-ED38-C8C155E0E284}"/>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5" name="Gruppieren 4">
              <a:extLst>
                <a:ext uri="{FF2B5EF4-FFF2-40B4-BE49-F238E27FC236}">
                  <a16:creationId xmlns:a16="http://schemas.microsoft.com/office/drawing/2014/main" id="{24D2A0AA-2FC3-2E73-2AD8-EE703CB19DE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109" name="Freihandform 64">
                <a:extLst>
                  <a:ext uri="{FF2B5EF4-FFF2-40B4-BE49-F238E27FC236}">
                    <a16:creationId xmlns:a16="http://schemas.microsoft.com/office/drawing/2014/main" id="{4331904F-F6B2-F60E-62DD-98E499329F4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0" name="Freihandform 81">
                <a:extLst>
                  <a:ext uri="{FF2B5EF4-FFF2-40B4-BE49-F238E27FC236}">
                    <a16:creationId xmlns:a16="http://schemas.microsoft.com/office/drawing/2014/main" id="{CA31659A-9E79-2F24-79B3-10DC666EAD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1" name="Freihandform 61">
                <a:extLst>
                  <a:ext uri="{FF2B5EF4-FFF2-40B4-BE49-F238E27FC236}">
                    <a16:creationId xmlns:a16="http://schemas.microsoft.com/office/drawing/2014/main" id="{A3C27673-9CDE-753E-28D3-C15171A4BD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2" name="Freihandform 78">
                <a:extLst>
                  <a:ext uri="{FF2B5EF4-FFF2-40B4-BE49-F238E27FC236}">
                    <a16:creationId xmlns:a16="http://schemas.microsoft.com/office/drawing/2014/main" id="{6B120809-D1AA-FF6F-BB07-2D898730A08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3" name="Freihandform 84">
                <a:extLst>
                  <a:ext uri="{FF2B5EF4-FFF2-40B4-BE49-F238E27FC236}">
                    <a16:creationId xmlns:a16="http://schemas.microsoft.com/office/drawing/2014/main" id="{C74C572C-D182-8024-74C7-A3DCCFCA706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4" name="Freihandform 87">
                <a:extLst>
                  <a:ext uri="{FF2B5EF4-FFF2-40B4-BE49-F238E27FC236}">
                    <a16:creationId xmlns:a16="http://schemas.microsoft.com/office/drawing/2014/main" id="{E49BABEE-ADFA-6C29-DC65-86B3432BF1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5" name="Freihandform 60">
                <a:extLst>
                  <a:ext uri="{FF2B5EF4-FFF2-40B4-BE49-F238E27FC236}">
                    <a16:creationId xmlns:a16="http://schemas.microsoft.com/office/drawing/2014/main" id="{D8862DC5-C8D1-ABBC-9A31-02EA600B4C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6" name="Freihandform 59">
                <a:extLst>
                  <a:ext uri="{FF2B5EF4-FFF2-40B4-BE49-F238E27FC236}">
                    <a16:creationId xmlns:a16="http://schemas.microsoft.com/office/drawing/2014/main" id="{76C1BBB5-9D90-97BE-5762-6532F9A65C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7" name="Freihandform 62">
                <a:extLst>
                  <a:ext uri="{FF2B5EF4-FFF2-40B4-BE49-F238E27FC236}">
                    <a16:creationId xmlns:a16="http://schemas.microsoft.com/office/drawing/2014/main" id="{D12D760B-A163-4768-6ACB-7592FD80E3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8" name="Freihandform 65">
                <a:extLst>
                  <a:ext uri="{FF2B5EF4-FFF2-40B4-BE49-F238E27FC236}">
                    <a16:creationId xmlns:a16="http://schemas.microsoft.com/office/drawing/2014/main" id="{1443DC88-3D62-DE22-9118-C4AF662760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9" name="Freihandform 79">
                <a:extLst>
                  <a:ext uri="{FF2B5EF4-FFF2-40B4-BE49-F238E27FC236}">
                    <a16:creationId xmlns:a16="http://schemas.microsoft.com/office/drawing/2014/main" id="{84BEFE0C-3E59-AC68-A178-5B0FAA9650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20" name="Freihandform 82">
                <a:extLst>
                  <a:ext uri="{FF2B5EF4-FFF2-40B4-BE49-F238E27FC236}">
                    <a16:creationId xmlns:a16="http://schemas.microsoft.com/office/drawing/2014/main" id="{43738054-ECB0-225A-2EE4-AB6FF92D834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21" name="Freihandform 85">
                <a:extLst>
                  <a:ext uri="{FF2B5EF4-FFF2-40B4-BE49-F238E27FC236}">
                    <a16:creationId xmlns:a16="http://schemas.microsoft.com/office/drawing/2014/main" id="{0064E701-83A2-9FAE-C5F0-B05384CB42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22" name="Freihandform 88">
                <a:extLst>
                  <a:ext uri="{FF2B5EF4-FFF2-40B4-BE49-F238E27FC236}">
                    <a16:creationId xmlns:a16="http://schemas.microsoft.com/office/drawing/2014/main" id="{CEDC6506-A8B7-9564-6DD6-6BFF0CD1B41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123" name="Gruppieren 122">
                <a:extLst>
                  <a:ext uri="{FF2B5EF4-FFF2-40B4-BE49-F238E27FC236}">
                    <a16:creationId xmlns:a16="http://schemas.microsoft.com/office/drawing/2014/main" id="{6D7969DC-C326-3F5B-7135-66C6127097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24" name="Zeile 63">
                  <a:extLst>
                    <a:ext uri="{FF2B5EF4-FFF2-40B4-BE49-F238E27FC236}">
                      <a16:creationId xmlns:a16="http://schemas.microsoft.com/office/drawing/2014/main" id="{7A26AD15-46BA-A950-71C7-77B5A9462B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25" name="Zeile 66">
                  <a:extLst>
                    <a:ext uri="{FF2B5EF4-FFF2-40B4-BE49-F238E27FC236}">
                      <a16:creationId xmlns:a16="http://schemas.microsoft.com/office/drawing/2014/main" id="{67AD311D-CAA4-01BD-DCB1-F3E520637C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26" name="Zeile 67">
                  <a:extLst>
                    <a:ext uri="{FF2B5EF4-FFF2-40B4-BE49-F238E27FC236}">
                      <a16:creationId xmlns:a16="http://schemas.microsoft.com/office/drawing/2014/main" id="{F0FA478C-34ED-B03C-460E-7635C31B4F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27" name="Zeile 80">
                  <a:extLst>
                    <a:ext uri="{FF2B5EF4-FFF2-40B4-BE49-F238E27FC236}">
                      <a16:creationId xmlns:a16="http://schemas.microsoft.com/office/drawing/2014/main" id="{E4906E5C-7CBA-0F2A-C536-8ADE7227FC0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28" name="Zeile 83">
                  <a:extLst>
                    <a:ext uri="{FF2B5EF4-FFF2-40B4-BE49-F238E27FC236}">
                      <a16:creationId xmlns:a16="http://schemas.microsoft.com/office/drawing/2014/main" id="{C97D58EA-A981-B3E4-301C-BF8AC2EAFE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29" name="Zeile 86">
                  <a:extLst>
                    <a:ext uri="{FF2B5EF4-FFF2-40B4-BE49-F238E27FC236}">
                      <a16:creationId xmlns:a16="http://schemas.microsoft.com/office/drawing/2014/main" id="{08DBCA62-D06F-EDEF-06A1-75C9F3A10C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30" name="Zeile 89">
                  <a:extLst>
                    <a:ext uri="{FF2B5EF4-FFF2-40B4-BE49-F238E27FC236}">
                      <a16:creationId xmlns:a16="http://schemas.microsoft.com/office/drawing/2014/main" id="{06032994-E77B-11A6-A7DB-F0C078DF033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6" name="Gruppieren 5">
              <a:extLst>
                <a:ext uri="{FF2B5EF4-FFF2-40B4-BE49-F238E27FC236}">
                  <a16:creationId xmlns:a16="http://schemas.microsoft.com/office/drawing/2014/main" id="{8B14A183-6F74-E90F-31AE-B35BA19C699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101" name="Gruppieren 100">
                <a:extLst>
                  <a:ext uri="{FF2B5EF4-FFF2-40B4-BE49-F238E27FC236}">
                    <a16:creationId xmlns:a16="http://schemas.microsoft.com/office/drawing/2014/main" id="{0BF97D4E-D91C-5FC3-5E31-D46860BA940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05" name="Gerader Verbinder 104">
                  <a:extLst>
                    <a:ext uri="{FF2B5EF4-FFF2-40B4-BE49-F238E27FC236}">
                      <a16:creationId xmlns:a16="http://schemas.microsoft.com/office/drawing/2014/main" id="{D1FC6DBA-D4EB-D839-0D43-8CC49516547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6" name="Gerader Verbinder 105">
                  <a:extLst>
                    <a:ext uri="{FF2B5EF4-FFF2-40B4-BE49-F238E27FC236}">
                      <a16:creationId xmlns:a16="http://schemas.microsoft.com/office/drawing/2014/main" id="{165380AC-A9ED-77C8-87CB-EC7EDC77373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7" name="Rechteck 30">
                  <a:extLst>
                    <a:ext uri="{FF2B5EF4-FFF2-40B4-BE49-F238E27FC236}">
                      <a16:creationId xmlns:a16="http://schemas.microsoft.com/office/drawing/2014/main" id="{4A057B86-28DB-459D-CB0E-17A8D2353E2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8" name="Rechteck 30">
                  <a:extLst>
                    <a:ext uri="{FF2B5EF4-FFF2-40B4-BE49-F238E27FC236}">
                      <a16:creationId xmlns:a16="http://schemas.microsoft.com/office/drawing/2014/main" id="{B88AD41D-07C8-86F5-7BF5-94C790D160A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102" name="Gruppieren 101">
                <a:extLst>
                  <a:ext uri="{FF2B5EF4-FFF2-40B4-BE49-F238E27FC236}">
                    <a16:creationId xmlns:a16="http://schemas.microsoft.com/office/drawing/2014/main" id="{77FD4F43-427D-12C8-0E17-3840E97A338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3" name="Freihandform: Form 31">
                  <a:extLst>
                    <a:ext uri="{FF2B5EF4-FFF2-40B4-BE49-F238E27FC236}">
                      <a16:creationId xmlns:a16="http://schemas.microsoft.com/office/drawing/2014/main" id="{52C20785-7856-8DC3-B634-39856BBC7E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104" name="Freihandform: Form 32">
                  <a:extLst>
                    <a:ext uri="{FF2B5EF4-FFF2-40B4-BE49-F238E27FC236}">
                      <a16:creationId xmlns:a16="http://schemas.microsoft.com/office/drawing/2014/main" id="{81440AE1-2191-A55D-E304-5C4E7A6FD2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7" name="Gruppieren 6">
              <a:extLst>
                <a:ext uri="{FF2B5EF4-FFF2-40B4-BE49-F238E27FC236}">
                  <a16:creationId xmlns:a16="http://schemas.microsoft.com/office/drawing/2014/main" id="{65A6EDC0-7A42-50B6-0B6A-FC6B5CCF89F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8" name="Gruppieren 7">
                <a:extLst>
                  <a:ext uri="{FF2B5EF4-FFF2-40B4-BE49-F238E27FC236}">
                    <a16:creationId xmlns:a16="http://schemas.microsoft.com/office/drawing/2014/main" id="{3B5DB4F3-2A6D-D89F-2C1B-AAC25453532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3" name="Freihandform 68">
                  <a:extLst>
                    <a:ext uri="{FF2B5EF4-FFF2-40B4-BE49-F238E27FC236}">
                      <a16:creationId xmlns:a16="http://schemas.microsoft.com/office/drawing/2014/main" id="{9DE85A21-2E89-D47D-6084-5F3E42D26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 name="Freihandform 69">
                  <a:extLst>
                    <a:ext uri="{FF2B5EF4-FFF2-40B4-BE49-F238E27FC236}">
                      <a16:creationId xmlns:a16="http://schemas.microsoft.com/office/drawing/2014/main" id="{E5CC6B9E-961A-8F0A-4B21-3EDC567B76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00" name="Zeile 70">
                  <a:extLst>
                    <a:ext uri="{FF2B5EF4-FFF2-40B4-BE49-F238E27FC236}">
                      <a16:creationId xmlns:a16="http://schemas.microsoft.com/office/drawing/2014/main" id="{4D8CDF78-7A5A-8540-8D00-07C8963EB7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9" name="Gruppieren 8">
                <a:extLst>
                  <a:ext uri="{FF2B5EF4-FFF2-40B4-BE49-F238E27FC236}">
                    <a16:creationId xmlns:a16="http://schemas.microsoft.com/office/drawing/2014/main" id="{1F4A7F54-1649-09B5-B530-1E870B6A85E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0" name="Freihandform 68">
                  <a:extLst>
                    <a:ext uri="{FF2B5EF4-FFF2-40B4-BE49-F238E27FC236}">
                      <a16:creationId xmlns:a16="http://schemas.microsoft.com/office/drawing/2014/main" id="{830610D3-1CEE-5BD2-6DA8-CCF29709AD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 name="Freihandform 69">
                  <a:extLst>
                    <a:ext uri="{FF2B5EF4-FFF2-40B4-BE49-F238E27FC236}">
                      <a16:creationId xmlns:a16="http://schemas.microsoft.com/office/drawing/2014/main" id="{019674EC-148D-A2DB-6D76-682679AEC64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2" name="Zeile 70">
                  <a:extLst>
                    <a:ext uri="{FF2B5EF4-FFF2-40B4-BE49-F238E27FC236}">
                      <a16:creationId xmlns:a16="http://schemas.microsoft.com/office/drawing/2014/main" id="{9359613E-31DC-1391-7C73-C028F5EDD3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grpSp>
        <p:nvGrpSpPr>
          <p:cNvPr id="131" name="Gruppieren 130">
            <a:extLst>
              <a:ext uri="{FF2B5EF4-FFF2-40B4-BE49-F238E27FC236}">
                <a16:creationId xmlns:a16="http://schemas.microsoft.com/office/drawing/2014/main" id="{3946478E-FC4D-66E4-1926-E74FB0809178}"/>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192855" y="716800"/>
            <a:ext cx="3838575" cy="5583025"/>
            <a:chOff x="199766" y="716800"/>
            <a:chExt cx="3838575" cy="5583025"/>
          </a:xfrm>
        </p:grpSpPr>
        <p:grpSp>
          <p:nvGrpSpPr>
            <p:cNvPr id="132" name="Gruppieren 131">
              <a:extLst>
                <a:ext uri="{FF2B5EF4-FFF2-40B4-BE49-F238E27FC236}">
                  <a16:creationId xmlns:a16="http://schemas.microsoft.com/office/drawing/2014/main" id="{1D60F00F-314A-856A-E9D9-6067684C27C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151" name="Freihandform 64">
                <a:extLst>
                  <a:ext uri="{FF2B5EF4-FFF2-40B4-BE49-F238E27FC236}">
                    <a16:creationId xmlns:a16="http://schemas.microsoft.com/office/drawing/2014/main" id="{EEFB2243-A614-B80C-B955-D0D5FFDA78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2" name="Freihandform 81">
                <a:extLst>
                  <a:ext uri="{FF2B5EF4-FFF2-40B4-BE49-F238E27FC236}">
                    <a16:creationId xmlns:a16="http://schemas.microsoft.com/office/drawing/2014/main" id="{096B6BFF-3AC9-463C-CC65-558294EE22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3" name="Freihandform 61">
                <a:extLst>
                  <a:ext uri="{FF2B5EF4-FFF2-40B4-BE49-F238E27FC236}">
                    <a16:creationId xmlns:a16="http://schemas.microsoft.com/office/drawing/2014/main" id="{F5BCA2A8-B3F7-5696-8D09-8B8FF70570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4" name="Freihandform 78">
                <a:extLst>
                  <a:ext uri="{FF2B5EF4-FFF2-40B4-BE49-F238E27FC236}">
                    <a16:creationId xmlns:a16="http://schemas.microsoft.com/office/drawing/2014/main" id="{996156F6-87AD-1B4A-A47F-B0F0F8C1C4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5" name="Freihandform 84">
                <a:extLst>
                  <a:ext uri="{FF2B5EF4-FFF2-40B4-BE49-F238E27FC236}">
                    <a16:creationId xmlns:a16="http://schemas.microsoft.com/office/drawing/2014/main" id="{C44246DF-9D6A-125B-85A6-8DEE4C19E2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6" name="Freihandform 87">
                <a:extLst>
                  <a:ext uri="{FF2B5EF4-FFF2-40B4-BE49-F238E27FC236}">
                    <a16:creationId xmlns:a16="http://schemas.microsoft.com/office/drawing/2014/main" id="{3F161EC5-D40C-68DF-7A82-85AC0B2EA3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7" name="Freihandform 60">
                <a:extLst>
                  <a:ext uri="{FF2B5EF4-FFF2-40B4-BE49-F238E27FC236}">
                    <a16:creationId xmlns:a16="http://schemas.microsoft.com/office/drawing/2014/main" id="{E829B76D-EE03-4045-0413-F2DDF6E4581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8" name="Freihandform 59">
                <a:extLst>
                  <a:ext uri="{FF2B5EF4-FFF2-40B4-BE49-F238E27FC236}">
                    <a16:creationId xmlns:a16="http://schemas.microsoft.com/office/drawing/2014/main" id="{4110166E-2491-A655-6879-2C149957A43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9" name="Freihandform 62">
                <a:extLst>
                  <a:ext uri="{FF2B5EF4-FFF2-40B4-BE49-F238E27FC236}">
                    <a16:creationId xmlns:a16="http://schemas.microsoft.com/office/drawing/2014/main" id="{797E181A-2633-1987-A6A6-9F4FF73C0C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60" name="Freihandform 65">
                <a:extLst>
                  <a:ext uri="{FF2B5EF4-FFF2-40B4-BE49-F238E27FC236}">
                    <a16:creationId xmlns:a16="http://schemas.microsoft.com/office/drawing/2014/main" id="{DE4F1B65-F266-5FC5-01C7-95E6AEB897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61" name="Freihandform 79">
                <a:extLst>
                  <a:ext uri="{FF2B5EF4-FFF2-40B4-BE49-F238E27FC236}">
                    <a16:creationId xmlns:a16="http://schemas.microsoft.com/office/drawing/2014/main" id="{E6756D0B-82C1-03ED-8CBE-BC5C6C69CA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62" name="Freihandform 82">
                <a:extLst>
                  <a:ext uri="{FF2B5EF4-FFF2-40B4-BE49-F238E27FC236}">
                    <a16:creationId xmlns:a16="http://schemas.microsoft.com/office/drawing/2014/main" id="{EFE48CE2-1346-3D9A-94B4-F5163CFE0F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63" name="Freihandform 85">
                <a:extLst>
                  <a:ext uri="{FF2B5EF4-FFF2-40B4-BE49-F238E27FC236}">
                    <a16:creationId xmlns:a16="http://schemas.microsoft.com/office/drawing/2014/main" id="{50EBE132-F118-4795-6DAB-BB5124CFD1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64" name="Freihandform 88">
                <a:extLst>
                  <a:ext uri="{FF2B5EF4-FFF2-40B4-BE49-F238E27FC236}">
                    <a16:creationId xmlns:a16="http://schemas.microsoft.com/office/drawing/2014/main" id="{4116EA0C-6286-94AB-D7B1-E70EBCE7D57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165" name="Gruppieren 164">
                <a:extLst>
                  <a:ext uri="{FF2B5EF4-FFF2-40B4-BE49-F238E27FC236}">
                    <a16:creationId xmlns:a16="http://schemas.microsoft.com/office/drawing/2014/main" id="{DB68DB1A-8688-C1F9-D548-F4B2C4EF2C6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66" name="Zeile 63">
                  <a:extLst>
                    <a:ext uri="{FF2B5EF4-FFF2-40B4-BE49-F238E27FC236}">
                      <a16:creationId xmlns:a16="http://schemas.microsoft.com/office/drawing/2014/main" id="{844587EA-6D48-3080-73F2-4D0BD8B3EA9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67" name="Zeile 66">
                  <a:extLst>
                    <a:ext uri="{FF2B5EF4-FFF2-40B4-BE49-F238E27FC236}">
                      <a16:creationId xmlns:a16="http://schemas.microsoft.com/office/drawing/2014/main" id="{DC2986B4-6FB3-733A-C32F-8A25A6A61B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68" name="Zeile 67">
                  <a:extLst>
                    <a:ext uri="{FF2B5EF4-FFF2-40B4-BE49-F238E27FC236}">
                      <a16:creationId xmlns:a16="http://schemas.microsoft.com/office/drawing/2014/main" id="{74CBA34B-5B4E-1893-7F95-C719EB9F2A2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69" name="Zeile 80">
                  <a:extLst>
                    <a:ext uri="{FF2B5EF4-FFF2-40B4-BE49-F238E27FC236}">
                      <a16:creationId xmlns:a16="http://schemas.microsoft.com/office/drawing/2014/main" id="{EBB9AF3B-99F7-1CD2-B6FC-3832E31034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70" name="Zeile 83">
                  <a:extLst>
                    <a:ext uri="{FF2B5EF4-FFF2-40B4-BE49-F238E27FC236}">
                      <a16:creationId xmlns:a16="http://schemas.microsoft.com/office/drawing/2014/main" id="{6BC9DC96-72AE-FC31-DCAE-AC9D9D851E0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71" name="Zeile 86">
                  <a:extLst>
                    <a:ext uri="{FF2B5EF4-FFF2-40B4-BE49-F238E27FC236}">
                      <a16:creationId xmlns:a16="http://schemas.microsoft.com/office/drawing/2014/main" id="{ECA69BCC-FD73-270A-801C-2C75871E16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72" name="Zeile 89">
                  <a:extLst>
                    <a:ext uri="{FF2B5EF4-FFF2-40B4-BE49-F238E27FC236}">
                      <a16:creationId xmlns:a16="http://schemas.microsoft.com/office/drawing/2014/main" id="{B6E2338A-38B0-B990-0E5E-BBFC3555D9B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133" name="Gruppieren 132">
              <a:extLst>
                <a:ext uri="{FF2B5EF4-FFF2-40B4-BE49-F238E27FC236}">
                  <a16:creationId xmlns:a16="http://schemas.microsoft.com/office/drawing/2014/main" id="{FE17FF2C-4E8C-DCC0-047C-72850556294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143" name="Gruppieren 142">
                <a:extLst>
                  <a:ext uri="{FF2B5EF4-FFF2-40B4-BE49-F238E27FC236}">
                    <a16:creationId xmlns:a16="http://schemas.microsoft.com/office/drawing/2014/main" id="{B9838957-E766-2286-F0E0-E8AA64CF82F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47" name="Gerader Verbinder 146">
                  <a:extLst>
                    <a:ext uri="{FF2B5EF4-FFF2-40B4-BE49-F238E27FC236}">
                      <a16:creationId xmlns:a16="http://schemas.microsoft.com/office/drawing/2014/main" id="{6004B92B-95CD-6CB7-1293-CA5AEFF1FF1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8" name="Gerader Verbinder 147">
                  <a:extLst>
                    <a:ext uri="{FF2B5EF4-FFF2-40B4-BE49-F238E27FC236}">
                      <a16:creationId xmlns:a16="http://schemas.microsoft.com/office/drawing/2014/main" id="{465ED323-24D6-AF71-2276-B69E499F1BCE}"/>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9" name="Rechteck 30">
                  <a:extLst>
                    <a:ext uri="{FF2B5EF4-FFF2-40B4-BE49-F238E27FC236}">
                      <a16:creationId xmlns:a16="http://schemas.microsoft.com/office/drawing/2014/main" id="{7AB49ECD-07D1-906C-28BA-1F05904E2D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0" name="Rechteck 30">
                  <a:extLst>
                    <a:ext uri="{FF2B5EF4-FFF2-40B4-BE49-F238E27FC236}">
                      <a16:creationId xmlns:a16="http://schemas.microsoft.com/office/drawing/2014/main" id="{553F1C08-09C1-09DC-DE9F-6744606EBAA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144" name="Gruppieren 143">
                <a:extLst>
                  <a:ext uri="{FF2B5EF4-FFF2-40B4-BE49-F238E27FC236}">
                    <a16:creationId xmlns:a16="http://schemas.microsoft.com/office/drawing/2014/main" id="{2E9293D8-3769-FF38-84B1-27DB4537DCF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45" name="Freihandform: Form 73">
                  <a:extLst>
                    <a:ext uri="{FF2B5EF4-FFF2-40B4-BE49-F238E27FC236}">
                      <a16:creationId xmlns:a16="http://schemas.microsoft.com/office/drawing/2014/main" id="{27277C88-78C8-3D7B-2052-2C25C90B5F0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146" name="Freihandform: Form 74">
                  <a:extLst>
                    <a:ext uri="{FF2B5EF4-FFF2-40B4-BE49-F238E27FC236}">
                      <a16:creationId xmlns:a16="http://schemas.microsoft.com/office/drawing/2014/main" id="{A03A0507-C0B1-3923-F407-64C405A1EE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134" name="Gruppieren 133">
              <a:extLst>
                <a:ext uri="{FF2B5EF4-FFF2-40B4-BE49-F238E27FC236}">
                  <a16:creationId xmlns:a16="http://schemas.microsoft.com/office/drawing/2014/main" id="{A83717D6-6455-C96D-C84D-4DD40D033B0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35" name="Gruppieren 134">
                <a:extLst>
                  <a:ext uri="{FF2B5EF4-FFF2-40B4-BE49-F238E27FC236}">
                    <a16:creationId xmlns:a16="http://schemas.microsoft.com/office/drawing/2014/main" id="{21B31963-9DBB-A1AE-5A1A-1452346EDE9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40" name="Freihandform 139">
                  <a:extLst>
                    <a:ext uri="{FF2B5EF4-FFF2-40B4-BE49-F238E27FC236}">
                      <a16:creationId xmlns:a16="http://schemas.microsoft.com/office/drawing/2014/main" id="{57F78BA3-3C6D-8527-6C85-ED42569040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1" name="Freihandform 140">
                  <a:extLst>
                    <a:ext uri="{FF2B5EF4-FFF2-40B4-BE49-F238E27FC236}">
                      <a16:creationId xmlns:a16="http://schemas.microsoft.com/office/drawing/2014/main" id="{456098A8-1060-236A-C045-A611747D161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2" name="Zeile 70">
                  <a:extLst>
                    <a:ext uri="{FF2B5EF4-FFF2-40B4-BE49-F238E27FC236}">
                      <a16:creationId xmlns:a16="http://schemas.microsoft.com/office/drawing/2014/main" id="{1C2D33BD-7FD1-294B-C535-96CD85DC15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136" name="Gruppieren 135">
                <a:extLst>
                  <a:ext uri="{FF2B5EF4-FFF2-40B4-BE49-F238E27FC236}">
                    <a16:creationId xmlns:a16="http://schemas.microsoft.com/office/drawing/2014/main" id="{E53D121D-AF5C-0FF1-C315-E1BF2A4B74B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37" name="Freihandform 68">
                  <a:extLst>
                    <a:ext uri="{FF2B5EF4-FFF2-40B4-BE49-F238E27FC236}">
                      <a16:creationId xmlns:a16="http://schemas.microsoft.com/office/drawing/2014/main" id="{09CA641D-FF7D-A8A7-1CB3-54C7EAA385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38" name="Freihandform 69">
                  <a:extLst>
                    <a:ext uri="{FF2B5EF4-FFF2-40B4-BE49-F238E27FC236}">
                      <a16:creationId xmlns:a16="http://schemas.microsoft.com/office/drawing/2014/main" id="{46F838EF-F6A4-4AAF-A6C2-14960D50103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39" name="Zeile 70">
                  <a:extLst>
                    <a:ext uri="{FF2B5EF4-FFF2-40B4-BE49-F238E27FC236}">
                      <a16:creationId xmlns:a16="http://schemas.microsoft.com/office/drawing/2014/main" id="{76814A78-39E8-6256-E17E-48050A16E2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cxnSp>
        <p:nvCxnSpPr>
          <p:cNvPr id="173" name="Gerader Verbinder 172">
            <a:extLst>
              <a:ext uri="{FF2B5EF4-FFF2-40B4-BE49-F238E27FC236}">
                <a16:creationId xmlns:a16="http://schemas.microsoft.com/office/drawing/2014/main" id="{E369360A-8DA6-B37A-CF0E-7DF617B2715C}"/>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826000" y="347189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2BDC76B8-60F6-62D3-9F73-E81662203017}"/>
              </a:ext>
            </a:extLst>
          </p:cNvPr>
          <p:cNvSpPr>
            <a:spLocks noGrp="1"/>
          </p:cNvSpPr>
          <p:nvPr>
            <p:ph type="subTitle" idx="1"/>
          </p:nvPr>
        </p:nvSpPr>
        <p:spPr>
          <a:xfrm>
            <a:off x="3215640" y="1796175"/>
            <a:ext cx="5760720" cy="1414091"/>
          </a:xfrm>
        </p:spPr>
        <p:txBody>
          <a:bodyPr rtlCol="0" anchor="b" anchorCtr="0">
            <a:normAutofit/>
          </a:bodyPr>
          <a:lstStyle>
            <a:lvl1pPr marL="0" indent="0" algn="ctr">
              <a:lnSpc>
                <a:spcPct val="100000"/>
              </a:lnSpc>
              <a:buNone/>
              <a:defRPr sz="20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endParaRPr lang="en-US"/>
          </a:p>
        </p:txBody>
      </p:sp>
      <p:sp>
        <p:nvSpPr>
          <p:cNvPr id="2" name="Titel 1">
            <a:extLst>
              <a:ext uri="{FF2B5EF4-FFF2-40B4-BE49-F238E27FC236}">
                <a16:creationId xmlns:a16="http://schemas.microsoft.com/office/drawing/2014/main" id="{E4336E9A-8E96-CD8C-7598-F87632CD81CF}"/>
              </a:ext>
            </a:extLst>
          </p:cNvPr>
          <p:cNvSpPr>
            <a:spLocks noGrp="1"/>
          </p:cNvSpPr>
          <p:nvPr>
            <p:ph type="ctrTitle"/>
          </p:nvPr>
        </p:nvSpPr>
        <p:spPr>
          <a:xfrm>
            <a:off x="2621280" y="3689939"/>
            <a:ext cx="6949440" cy="2790825"/>
          </a:xfrm>
        </p:spPr>
        <p:txBody>
          <a:bodyPr rtlCol="0" anchor="t" anchorCtr="0">
            <a:normAutofit/>
          </a:bodyPr>
          <a:lstStyle>
            <a:lvl1pPr algn="ctr">
              <a:defRPr sz="4000"/>
            </a:lvl1pPr>
          </a:lstStyle>
          <a:p>
            <a:pPr rtl="0"/>
            <a:r>
              <a:rPr lang="de"/>
              <a:t>Titelmasterformat durch Klicken bearbeiten</a:t>
            </a:r>
            <a:endParaRPr lang="en-US"/>
          </a:p>
        </p:txBody>
      </p:sp>
    </p:spTree>
    <p:extLst>
      <p:ext uri="{BB962C8B-B14F-4D97-AF65-F5344CB8AC3E}">
        <p14:creationId xmlns:p14="http://schemas.microsoft.com/office/powerpoint/2010/main" val="329435288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nhaltsfoto 14">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96D1AEC-51B3-9FC8-27B9-1A441AB4A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3063240"/>
            <a:ext cx="12188952" cy="379476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7F8EA658-2652-6F81-1B04-D50C60A3F171}"/>
              </a:ext>
            </a:extLst>
          </p:cNvPr>
          <p:cNvSpPr>
            <a:spLocks noGrp="1"/>
          </p:cNvSpPr>
          <p:nvPr>
            <p:ph type="pic" sz="quarter" idx="13"/>
          </p:nvPr>
        </p:nvSpPr>
        <p:spPr>
          <a:xfrm>
            <a:off x="457200" y="3520440"/>
            <a:ext cx="11274552" cy="2880360"/>
          </a:xfrm>
          <a:blipFill>
            <a:blip r:embed="rId2">
              <a:alphaModFix amt="60000"/>
            </a:blip>
            <a:stretch>
              <a:fillRect/>
            </a:stretch>
          </a:blipFill>
        </p:spPr>
        <p:txBody>
          <a:bodyPr rtlCol="0"/>
          <a:lstStyle/>
          <a:p>
            <a:pPr rtl="0"/>
            <a:r>
              <a:rPr lang="de"/>
              <a:t>Klicken Sie, um ein Bild hinzuzufügen.</a:t>
            </a:r>
          </a:p>
        </p:txBody>
      </p:sp>
      <p:sp>
        <p:nvSpPr>
          <p:cNvPr id="5" name="Datumsplatzhalter 4">
            <a:extLst>
              <a:ext uri="{FF2B5EF4-FFF2-40B4-BE49-F238E27FC236}">
                <a16:creationId xmlns:a16="http://schemas.microsoft.com/office/drawing/2014/main" id="{897D0B7E-1A60-DA52-6965-92412B1C2F9F}"/>
              </a:ext>
            </a:extLst>
          </p:cNvPr>
          <p:cNvSpPr>
            <a:spLocks noGrp="1"/>
          </p:cNvSpPr>
          <p:nvPr>
            <p:ph type="dt" sz="half" idx="10"/>
          </p:nvPr>
        </p:nvSpPr>
        <p:spPr>
          <a:xfrm>
            <a:off x="365760" y="59778"/>
            <a:ext cx="3494314" cy="365125"/>
          </a:xfrm>
        </p:spPr>
        <p:txBody>
          <a:bodyPr rtlCol="0"/>
          <a:lstStyle/>
          <a:p>
            <a:pPr rtl="0"/>
            <a:r>
              <a:rPr lang="en-US"/>
              <a:t>24.02.2025</a:t>
            </a:r>
          </a:p>
        </p:txBody>
      </p:sp>
      <p:sp>
        <p:nvSpPr>
          <p:cNvPr id="6" name="Fußzeilenplatzhalt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rtlCol="0"/>
          <a:lstStyle/>
          <a:p>
            <a:pPr rtl="0"/>
            <a:r>
              <a:rPr lang="de"/>
              <a:t>Beispiel für Fußzeilentext</a:t>
            </a:r>
          </a:p>
        </p:txBody>
      </p:sp>
      <p:sp>
        <p:nvSpPr>
          <p:cNvPr id="7" name="Foliennummernplatzhalt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a:prstGeom prst="rect">
            <a:avLst/>
          </a:prstGeom>
        </p:spPr>
        <p:txBody>
          <a:bodyPr rtlCol="0"/>
          <a:lstStyle/>
          <a:p>
            <a:pPr rtl="0"/>
            <a:fld id="{CC057153-B650-4DEB-B370-79DDCFDCE934}" type="slidenum">
              <a:rPr lang="en-US" smtClean="0"/>
              <a:t>‹Nr.›</a:t>
            </a:fld>
            <a:endParaRPr lang="en-US"/>
          </a:p>
        </p:txBody>
      </p:sp>
      <p:cxnSp>
        <p:nvCxnSpPr>
          <p:cNvPr id="3" name="Gerader Verbinder 2">
            <a:extLst>
              <a:ext uri="{FF2B5EF4-FFF2-40B4-BE49-F238E27FC236}">
                <a16:creationId xmlns:a16="http://schemas.microsoft.com/office/drawing/2014/main" id="{4D94CBCF-A933-CF27-CF1D-79FAEAC3CC93}"/>
              </a:ext>
            </a:extLst>
          </p:cNvPr>
          <p:cNvCxnSpPr>
            <a:cxnSpLocks/>
          </p:cNvCxnSpPr>
          <p:nvPr/>
        </p:nvCxnSpPr>
        <p:spPr>
          <a:xfrm rot="16200000" flipH="1">
            <a:off x="3417318" y="151643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Inhaltsplatzhalt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41920" cy="2240280"/>
          </a:xfrm>
        </p:spPr>
        <p:txBody>
          <a:bodyPr rtlCol="0">
            <a:noAutofit/>
          </a:bodyPr>
          <a:lstStyle>
            <a:lvl1pPr marL="285750" indent="-285750">
              <a:buFont typeface="Arial" panose="020B0604020202020204" pitchFamily="34" charset="0"/>
              <a:buChar char="•"/>
              <a:defRPr sz="1800"/>
            </a:lvl1pPr>
            <a:lvl2pPr marL="228600" indent="0">
              <a:buFont typeface="Arial" panose="020B0604020202020204" pitchFamily="34" charset="0"/>
              <a:buNone/>
              <a:defRPr sz="1800"/>
            </a:lvl2pPr>
            <a:lvl3pPr marL="742950" indent="-285750">
              <a:buFont typeface="Arial" panose="020B0604020202020204" pitchFamily="34" charset="0"/>
              <a:buChar char="•"/>
              <a:defRPr sz="1800"/>
            </a:lvl3pPr>
            <a:lvl4pPr marL="685800" indent="0">
              <a:buFont typeface="Arial" panose="020B0604020202020204" pitchFamily="34" charset="0"/>
              <a:buNone/>
              <a:defRPr sz="1800"/>
            </a:lvl4pPr>
            <a:lvl5pPr marL="1085850" indent="-171450">
              <a:buFont typeface="Arial" panose="020B0604020202020204" pitchFamily="34" charset="0"/>
              <a:buChar char="•"/>
              <a:defRPr sz="1800"/>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457200" y="561425"/>
            <a:ext cx="2953618" cy="1892808"/>
          </a:xfrm>
        </p:spPr>
        <p:txBody>
          <a:bodyPr rtlCol="0" anchor="t">
            <a:normAutofit/>
          </a:bodyPr>
          <a:lstStyle>
            <a:lvl1pPr>
              <a:defRPr sz="3200"/>
            </a:lvl1pPr>
          </a:lstStyle>
          <a:p>
            <a:pPr rtl="0"/>
            <a:r>
              <a:rPr lang="de"/>
              <a:t>Titelmasterformat durch Klicken bearbeiten</a:t>
            </a:r>
            <a:endParaRPr lang="en-US"/>
          </a:p>
        </p:txBody>
      </p:sp>
    </p:spTree>
    <p:extLst>
      <p:ext uri="{BB962C8B-B14F-4D97-AF65-F5344CB8AC3E}">
        <p14:creationId xmlns:p14="http://schemas.microsoft.com/office/powerpoint/2010/main" val="728160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nhaltsfoto 15">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C0A7ADA-6DDB-615E-48EB-949B0F1687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551" y="1828800"/>
            <a:ext cx="6446521" cy="4425696"/>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7F8EA658-2652-6F81-1B04-D50C60A3F171}"/>
              </a:ext>
            </a:extLst>
          </p:cNvPr>
          <p:cNvSpPr>
            <a:spLocks noGrp="1"/>
          </p:cNvSpPr>
          <p:nvPr>
            <p:ph type="pic" sz="quarter" idx="13"/>
          </p:nvPr>
        </p:nvSpPr>
        <p:spPr>
          <a:xfrm>
            <a:off x="841246" y="2119231"/>
            <a:ext cx="5940554" cy="3878798"/>
          </a:xfrm>
          <a:blipFill>
            <a:blip r:embed="rId2">
              <a:alphaModFix amt="60000"/>
            </a:blip>
            <a:stretch>
              <a:fillRect/>
            </a:stretch>
          </a:blipFill>
        </p:spPr>
        <p:txBody>
          <a:bodyPr rtlCol="0"/>
          <a:lstStyle/>
          <a:p>
            <a:pPr rtl="0"/>
            <a:r>
              <a:rPr lang="de"/>
              <a:t>Klicken Sie, um ein Bild hinzuzufügen.</a:t>
            </a:r>
          </a:p>
        </p:txBody>
      </p:sp>
      <p:sp>
        <p:nvSpPr>
          <p:cNvPr id="4" name="Datumsplatzhalter 3">
            <a:extLst>
              <a:ext uri="{FF2B5EF4-FFF2-40B4-BE49-F238E27FC236}">
                <a16:creationId xmlns:a16="http://schemas.microsoft.com/office/drawing/2014/main" id="{D88569A4-CD57-DE0E-989A-46904C4A8BD5}"/>
              </a:ext>
            </a:extLst>
          </p:cNvPr>
          <p:cNvSpPr>
            <a:spLocks noGrp="1"/>
          </p:cNvSpPr>
          <p:nvPr>
            <p:ph type="dt" sz="half" idx="15"/>
          </p:nvPr>
        </p:nvSpPr>
        <p:spPr/>
        <p:txBody>
          <a:bodyPr rtlCol="0"/>
          <a:lstStyle/>
          <a:p>
            <a:pPr rtl="0"/>
            <a:r>
              <a:rPr lang="de"/>
              <a:t>20XX</a:t>
            </a:r>
            <a:endParaRPr lang="en-US"/>
          </a:p>
        </p:txBody>
      </p:sp>
      <p:sp>
        <p:nvSpPr>
          <p:cNvPr id="9" name="Fußzeilenplatzhalter 8">
            <a:extLst>
              <a:ext uri="{FF2B5EF4-FFF2-40B4-BE49-F238E27FC236}">
                <a16:creationId xmlns:a16="http://schemas.microsoft.com/office/drawing/2014/main" id="{4AFA4BAD-8236-627C-D9C6-1A43338B156B}"/>
              </a:ext>
            </a:extLst>
          </p:cNvPr>
          <p:cNvSpPr>
            <a:spLocks noGrp="1"/>
          </p:cNvSpPr>
          <p:nvPr>
            <p:ph type="ftr" sz="quarter" idx="16"/>
          </p:nvPr>
        </p:nvSpPr>
        <p:spPr/>
        <p:txBody>
          <a:bodyPr rtlCol="0"/>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0656E035-9846-E7A8-2534-940C5FE6CA97}"/>
              </a:ext>
            </a:extLst>
          </p:cNvPr>
          <p:cNvSpPr>
            <a:spLocks noGrp="1"/>
          </p:cNvSpPr>
          <p:nvPr>
            <p:ph type="sldNum" sz="quarter" idx="17"/>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sp>
        <p:nvSpPr>
          <p:cNvPr id="8" name="Inhaltsplatzhalter 7">
            <a:extLst>
              <a:ext uri="{FF2B5EF4-FFF2-40B4-BE49-F238E27FC236}">
                <a16:creationId xmlns:a16="http://schemas.microsoft.com/office/drawing/2014/main" id="{C1897688-419F-6EB2-5CC1-DC14924E5FC3}"/>
              </a:ext>
            </a:extLst>
          </p:cNvPr>
          <p:cNvSpPr>
            <a:spLocks noGrp="1"/>
          </p:cNvSpPr>
          <p:nvPr>
            <p:ph sz="quarter" idx="14"/>
          </p:nvPr>
        </p:nvSpPr>
        <p:spPr>
          <a:xfrm>
            <a:off x="7562088" y="1828800"/>
            <a:ext cx="4023360" cy="4428871"/>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rtlCol="0" anchor="ctr"/>
          <a:lstStyle/>
          <a:p>
            <a:pPr rtl="0"/>
            <a:r>
              <a:rPr lang="de"/>
              <a:t>Titelmasterformat durch Klicken bearbeiten</a:t>
            </a:r>
          </a:p>
        </p:txBody>
      </p:sp>
    </p:spTree>
    <p:extLst>
      <p:ext uri="{BB962C8B-B14F-4D97-AF65-F5344CB8AC3E}">
        <p14:creationId xmlns:p14="http://schemas.microsoft.com/office/powerpoint/2010/main" val="3134252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nhaltsfoto 16">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E4C27A1-D51A-26F7-784B-7011C313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552" y="2290889"/>
            <a:ext cx="4672584" cy="4018471"/>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7F8EA658-2652-6F81-1B04-D50C60A3F171}"/>
              </a:ext>
            </a:extLst>
          </p:cNvPr>
          <p:cNvSpPr>
            <a:spLocks noGrp="1"/>
          </p:cNvSpPr>
          <p:nvPr>
            <p:ph type="pic" sz="quarter" idx="13"/>
          </p:nvPr>
        </p:nvSpPr>
        <p:spPr>
          <a:xfrm>
            <a:off x="811715" y="2522754"/>
            <a:ext cx="4262258" cy="3554740"/>
          </a:xfrm>
          <a:blipFill>
            <a:blip r:embed="rId2">
              <a:alphaModFix amt="60000"/>
            </a:blip>
            <a:stretch>
              <a:fillRect/>
            </a:stretch>
          </a:blipFill>
        </p:spPr>
        <p:txBody>
          <a:bodyPr rtlCol="0"/>
          <a:lstStyle/>
          <a:p>
            <a:pPr rtl="0"/>
            <a:r>
              <a:rPr lang="de"/>
              <a:t>Klicken Sie, um ein Bild hinzuzufügen.</a:t>
            </a:r>
          </a:p>
        </p:txBody>
      </p:sp>
      <p:sp>
        <p:nvSpPr>
          <p:cNvPr id="4" name="Datumsplatzhalter 3">
            <a:extLst>
              <a:ext uri="{FF2B5EF4-FFF2-40B4-BE49-F238E27FC236}">
                <a16:creationId xmlns:a16="http://schemas.microsoft.com/office/drawing/2014/main" id="{73B28336-732C-B772-FE66-789B2E8B2EA7}"/>
              </a:ext>
            </a:extLst>
          </p:cNvPr>
          <p:cNvSpPr>
            <a:spLocks noGrp="1"/>
          </p:cNvSpPr>
          <p:nvPr>
            <p:ph type="dt" sz="half" idx="15"/>
          </p:nvPr>
        </p:nvSpPr>
        <p:spPr/>
        <p:txBody>
          <a:bodyPr rtlCol="0"/>
          <a:lstStyle/>
          <a:p>
            <a:pPr rtl="0"/>
            <a:r>
              <a:rPr lang="de"/>
              <a:t>20XX</a:t>
            </a:r>
            <a:endParaRPr lang="en-US"/>
          </a:p>
        </p:txBody>
      </p:sp>
      <p:sp>
        <p:nvSpPr>
          <p:cNvPr id="9" name="Fußzeilenplatzhalter 8">
            <a:extLst>
              <a:ext uri="{FF2B5EF4-FFF2-40B4-BE49-F238E27FC236}">
                <a16:creationId xmlns:a16="http://schemas.microsoft.com/office/drawing/2014/main" id="{159A2ACA-991D-927B-6956-D60D271FADEA}"/>
              </a:ext>
            </a:extLst>
          </p:cNvPr>
          <p:cNvSpPr>
            <a:spLocks noGrp="1"/>
          </p:cNvSpPr>
          <p:nvPr>
            <p:ph type="ftr" sz="quarter" idx="16"/>
          </p:nvPr>
        </p:nvSpPr>
        <p:spPr/>
        <p:txBody>
          <a:bodyPr rtlCol="0"/>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9028F989-762D-DA17-A8D6-3F823EFC262B}"/>
              </a:ext>
            </a:extLst>
          </p:cNvPr>
          <p:cNvSpPr>
            <a:spLocks noGrp="1"/>
          </p:cNvSpPr>
          <p:nvPr>
            <p:ph type="sldNum" sz="quarter" idx="17"/>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sp>
        <p:nvSpPr>
          <p:cNvPr id="8" name="Inhaltsplatzhalt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rtlCol="0">
            <a:normAutofit/>
          </a:bodyPr>
          <a:lstStyle>
            <a:lvl1pPr>
              <a:defRPr sz="3600"/>
            </a:lvl1pPr>
          </a:lstStyle>
          <a:p>
            <a:pPr rtl="0"/>
            <a:r>
              <a:rPr lang="de"/>
              <a:t>Titelmasterformat durch Klicken bearbeiten</a:t>
            </a:r>
          </a:p>
        </p:txBody>
      </p:sp>
    </p:spTree>
    <p:extLst>
      <p:ext uri="{BB962C8B-B14F-4D97-AF65-F5344CB8AC3E}">
        <p14:creationId xmlns:p14="http://schemas.microsoft.com/office/powerpoint/2010/main" val="3427782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haltsfoto 17">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C87D7DA7-35F5-1789-6D32-6BAE859C5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648" y="2290889"/>
            <a:ext cx="3609049" cy="4018471"/>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7F8EA658-2652-6F81-1B04-D50C60A3F171}"/>
              </a:ext>
            </a:extLst>
          </p:cNvPr>
          <p:cNvSpPr>
            <a:spLocks noGrp="1"/>
          </p:cNvSpPr>
          <p:nvPr>
            <p:ph type="pic" sz="quarter" idx="13"/>
          </p:nvPr>
        </p:nvSpPr>
        <p:spPr>
          <a:xfrm>
            <a:off x="786494" y="2506159"/>
            <a:ext cx="3252106" cy="3633384"/>
          </a:xfrm>
          <a:blipFill>
            <a:blip r:embed="rId2">
              <a:alphaModFix amt="60000"/>
            </a:blip>
            <a:stretch>
              <a:fillRect/>
            </a:stretch>
          </a:blipFill>
        </p:spPr>
        <p:txBody>
          <a:bodyPr rtlCol="0"/>
          <a:lstStyle/>
          <a:p>
            <a:pPr rtl="0"/>
            <a:r>
              <a:rPr lang="de"/>
              <a:t>Klicken Sie, um ein Bild hinzuzufügen.</a:t>
            </a:r>
          </a:p>
        </p:txBody>
      </p:sp>
      <p:sp>
        <p:nvSpPr>
          <p:cNvPr id="4" name="Datumsplatzhalter 3">
            <a:extLst>
              <a:ext uri="{FF2B5EF4-FFF2-40B4-BE49-F238E27FC236}">
                <a16:creationId xmlns:a16="http://schemas.microsoft.com/office/drawing/2014/main" id="{9ED28694-7D64-1F44-AF2D-177976C093D5}"/>
              </a:ext>
            </a:extLst>
          </p:cNvPr>
          <p:cNvSpPr>
            <a:spLocks noGrp="1"/>
          </p:cNvSpPr>
          <p:nvPr>
            <p:ph type="dt" sz="half" idx="15"/>
          </p:nvPr>
        </p:nvSpPr>
        <p:spPr/>
        <p:txBody>
          <a:bodyPr rtlCol="0"/>
          <a:lstStyle/>
          <a:p>
            <a:pPr rtl="0"/>
            <a:r>
              <a:rPr lang="de"/>
              <a:t>20XX</a:t>
            </a:r>
            <a:endParaRPr lang="en-US"/>
          </a:p>
        </p:txBody>
      </p:sp>
      <p:sp>
        <p:nvSpPr>
          <p:cNvPr id="9" name="Fußzeilenplatzhalter 8">
            <a:extLst>
              <a:ext uri="{FF2B5EF4-FFF2-40B4-BE49-F238E27FC236}">
                <a16:creationId xmlns:a16="http://schemas.microsoft.com/office/drawing/2014/main" id="{8F52768B-3821-B69D-A4A6-CAEF9F920EE4}"/>
              </a:ext>
            </a:extLst>
          </p:cNvPr>
          <p:cNvSpPr>
            <a:spLocks noGrp="1"/>
          </p:cNvSpPr>
          <p:nvPr>
            <p:ph type="ftr" sz="quarter" idx="16"/>
          </p:nvPr>
        </p:nvSpPr>
        <p:spPr/>
        <p:txBody>
          <a:bodyPr rtlCol="0"/>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FA7CFB48-CF4C-6E4B-ECFA-E35B14CFEBB8}"/>
              </a:ext>
            </a:extLst>
          </p:cNvPr>
          <p:cNvSpPr>
            <a:spLocks noGrp="1"/>
          </p:cNvSpPr>
          <p:nvPr>
            <p:ph type="sldNum" sz="quarter" idx="17"/>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sp>
        <p:nvSpPr>
          <p:cNvPr id="8" name="Inhaltsplatzhalt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rtlCol="0" anchor="t">
            <a:normAutofit/>
          </a:bodyPr>
          <a:lstStyle>
            <a:lvl1pPr>
              <a:defRPr sz="3200"/>
            </a:lvl1pPr>
          </a:lstStyle>
          <a:p>
            <a:pPr rtl="0"/>
            <a:r>
              <a:rPr lang="de"/>
              <a:t>Titelmasterformat durch Klicken bearbeiten</a:t>
            </a:r>
          </a:p>
        </p:txBody>
      </p:sp>
    </p:spTree>
    <p:extLst>
      <p:ext uri="{BB962C8B-B14F-4D97-AF65-F5344CB8AC3E}">
        <p14:creationId xmlns:p14="http://schemas.microsoft.com/office/powerpoint/2010/main" val="4278400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Große Zahl 1">
    <p:spTree>
      <p:nvGrpSpPr>
        <p:cNvPr id="1" name=""/>
        <p:cNvGrpSpPr/>
        <p:nvPr/>
      </p:nvGrpSpPr>
      <p:grpSpPr>
        <a:xfrm>
          <a:off x="0" y="0"/>
          <a:ext cx="0" cy="0"/>
          <a:chOff x="0" y="0"/>
          <a:chExt cx="0" cy="0"/>
        </a:xfrm>
      </p:grpSpPr>
      <p:grpSp>
        <p:nvGrpSpPr>
          <p:cNvPr id="53" name="Gruppieren 52">
            <a:extLst>
              <a:ext uri="{FF2B5EF4-FFF2-40B4-BE49-F238E27FC236}">
                <a16:creationId xmlns:a16="http://schemas.microsoft.com/office/drawing/2014/main" id="{F1F4F7E4-05E1-27B6-53C2-9C74421F3849}"/>
              </a:ext>
            </a:extLst>
          </p:cNvPr>
          <p:cNvGrpSpPr/>
          <p:nvPr/>
        </p:nvGrpSpPr>
        <p:grpSpPr>
          <a:xfrm flipH="1">
            <a:off x="8353425" y="531607"/>
            <a:ext cx="3838575" cy="6520778"/>
            <a:chOff x="192855" y="531607"/>
            <a:chExt cx="3838575" cy="6520778"/>
          </a:xfrm>
        </p:grpSpPr>
        <p:grpSp>
          <p:nvGrpSpPr>
            <p:cNvPr id="7" name="Gruppieren 6">
              <a:extLst>
                <a:ext uri="{FF2B5EF4-FFF2-40B4-BE49-F238E27FC236}">
                  <a16:creationId xmlns:a16="http://schemas.microsoft.com/office/drawing/2014/main" id="{C89BECBF-1A9C-0758-A676-813BD4A28B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8" name="Freihandform 64">
                <a:extLst>
                  <a:ext uri="{FF2B5EF4-FFF2-40B4-BE49-F238E27FC236}">
                    <a16:creationId xmlns:a16="http://schemas.microsoft.com/office/drawing/2014/main" id="{8ABDE2BC-7B3E-9174-6F06-05CE8B0285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9" name="Freihandform 81">
                <a:extLst>
                  <a:ext uri="{FF2B5EF4-FFF2-40B4-BE49-F238E27FC236}">
                    <a16:creationId xmlns:a16="http://schemas.microsoft.com/office/drawing/2014/main" id="{EA7E8671-1079-974B-3D4D-1DFE2F2887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0" name="Freihandform 61">
                <a:extLst>
                  <a:ext uri="{FF2B5EF4-FFF2-40B4-BE49-F238E27FC236}">
                    <a16:creationId xmlns:a16="http://schemas.microsoft.com/office/drawing/2014/main" id="{21EC18A4-4E95-DB09-AD50-EDA26D6D0D7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 name="Freihandform 10">
                <a:extLst>
                  <a:ext uri="{FF2B5EF4-FFF2-40B4-BE49-F238E27FC236}">
                    <a16:creationId xmlns:a16="http://schemas.microsoft.com/office/drawing/2014/main" id="{1D0781FB-971A-8F0E-EEBC-D06F35EB4B9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2" name="Freihandform 84">
                <a:extLst>
                  <a:ext uri="{FF2B5EF4-FFF2-40B4-BE49-F238E27FC236}">
                    <a16:creationId xmlns:a16="http://schemas.microsoft.com/office/drawing/2014/main" id="{AB692BF1-4DC7-CEA1-F9E8-A07CC63AD7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3" name="Freihandform 87">
                <a:extLst>
                  <a:ext uri="{FF2B5EF4-FFF2-40B4-BE49-F238E27FC236}">
                    <a16:creationId xmlns:a16="http://schemas.microsoft.com/office/drawing/2014/main" id="{478C5AB6-C28A-67BE-D6D5-8FE96480B8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 name="Freihandform 60">
                <a:extLst>
                  <a:ext uri="{FF2B5EF4-FFF2-40B4-BE49-F238E27FC236}">
                    <a16:creationId xmlns:a16="http://schemas.microsoft.com/office/drawing/2014/main" id="{E439BC9B-7452-2541-59FD-BDD51423B7E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 name="Freihandform 59">
                <a:extLst>
                  <a:ext uri="{FF2B5EF4-FFF2-40B4-BE49-F238E27FC236}">
                    <a16:creationId xmlns:a16="http://schemas.microsoft.com/office/drawing/2014/main" id="{96B6A60F-48E8-B003-FB5F-CC538F4637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6" name="Freihandform 62">
                <a:extLst>
                  <a:ext uri="{FF2B5EF4-FFF2-40B4-BE49-F238E27FC236}">
                    <a16:creationId xmlns:a16="http://schemas.microsoft.com/office/drawing/2014/main" id="{8A959F80-A288-02F2-6F1C-EC0306954C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7" name="Freihandform 65">
                <a:extLst>
                  <a:ext uri="{FF2B5EF4-FFF2-40B4-BE49-F238E27FC236}">
                    <a16:creationId xmlns:a16="http://schemas.microsoft.com/office/drawing/2014/main" id="{A0717ABC-1419-6004-3362-93FDEF96F1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8" name="Freihandform 79">
                <a:extLst>
                  <a:ext uri="{FF2B5EF4-FFF2-40B4-BE49-F238E27FC236}">
                    <a16:creationId xmlns:a16="http://schemas.microsoft.com/office/drawing/2014/main" id="{519D4511-18BE-1730-6C51-57407FB886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9" name="Freihandform 82">
                <a:extLst>
                  <a:ext uri="{FF2B5EF4-FFF2-40B4-BE49-F238E27FC236}">
                    <a16:creationId xmlns:a16="http://schemas.microsoft.com/office/drawing/2014/main" id="{FDEF232D-82DB-A465-0353-A3074482F4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0" name="Freihandform 85">
                <a:extLst>
                  <a:ext uri="{FF2B5EF4-FFF2-40B4-BE49-F238E27FC236}">
                    <a16:creationId xmlns:a16="http://schemas.microsoft.com/office/drawing/2014/main" id="{E3AC6FF2-7930-6ACB-D10F-9FBC13B67B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1" name="Freihandform 20">
                <a:extLst>
                  <a:ext uri="{FF2B5EF4-FFF2-40B4-BE49-F238E27FC236}">
                    <a16:creationId xmlns:a16="http://schemas.microsoft.com/office/drawing/2014/main" id="{C7AA1E25-292F-8243-E538-0BF8AF9DEA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22" name="Gruppieren 21">
                <a:extLst>
                  <a:ext uri="{FF2B5EF4-FFF2-40B4-BE49-F238E27FC236}">
                    <a16:creationId xmlns:a16="http://schemas.microsoft.com/office/drawing/2014/main" id="{972B55F9-7DED-2444-6DA8-9E45CD60FC2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3" name="Zeile 63">
                  <a:extLst>
                    <a:ext uri="{FF2B5EF4-FFF2-40B4-BE49-F238E27FC236}">
                      <a16:creationId xmlns:a16="http://schemas.microsoft.com/office/drawing/2014/main" id="{BC0D2F1D-540F-CF8A-CEE9-72A7DE7F4C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4" name="Zeile 66">
                  <a:extLst>
                    <a:ext uri="{FF2B5EF4-FFF2-40B4-BE49-F238E27FC236}">
                      <a16:creationId xmlns:a16="http://schemas.microsoft.com/office/drawing/2014/main" id="{974E4644-7D85-935B-85CB-2C1BB4D7F3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5" name="Zeile 67">
                  <a:extLst>
                    <a:ext uri="{FF2B5EF4-FFF2-40B4-BE49-F238E27FC236}">
                      <a16:creationId xmlns:a16="http://schemas.microsoft.com/office/drawing/2014/main" id="{AFD6BE58-E3B9-05DC-DA43-E5C84C1CAB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6" name="Zeile 80">
                  <a:extLst>
                    <a:ext uri="{FF2B5EF4-FFF2-40B4-BE49-F238E27FC236}">
                      <a16:creationId xmlns:a16="http://schemas.microsoft.com/office/drawing/2014/main" id="{02C01F09-224B-D53A-919A-372800B101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7" name="Zeile 83">
                  <a:extLst>
                    <a:ext uri="{FF2B5EF4-FFF2-40B4-BE49-F238E27FC236}">
                      <a16:creationId xmlns:a16="http://schemas.microsoft.com/office/drawing/2014/main" id="{34A78904-8103-CA0F-FED1-2A7C423560B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8" name="Zeile 86">
                  <a:extLst>
                    <a:ext uri="{FF2B5EF4-FFF2-40B4-BE49-F238E27FC236}">
                      <a16:creationId xmlns:a16="http://schemas.microsoft.com/office/drawing/2014/main" id="{00375312-7B64-A19A-4ED0-B8AB37EC25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9" name="Zeile 89">
                  <a:extLst>
                    <a:ext uri="{FF2B5EF4-FFF2-40B4-BE49-F238E27FC236}">
                      <a16:creationId xmlns:a16="http://schemas.microsoft.com/office/drawing/2014/main" id="{DB28D0CF-EBB2-3074-198F-E613B7819E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30" name="Gruppieren 29">
              <a:extLst>
                <a:ext uri="{FF2B5EF4-FFF2-40B4-BE49-F238E27FC236}">
                  <a16:creationId xmlns:a16="http://schemas.microsoft.com/office/drawing/2014/main" id="{C2264FCD-3C39-0B1A-5069-8264EAABCFE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31" name="Freihandform 64">
                <a:extLst>
                  <a:ext uri="{FF2B5EF4-FFF2-40B4-BE49-F238E27FC236}">
                    <a16:creationId xmlns:a16="http://schemas.microsoft.com/office/drawing/2014/main" id="{EFBE4CF9-B25E-912B-9955-F34C8F3C826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2" name="Freihandform 81">
                <a:extLst>
                  <a:ext uri="{FF2B5EF4-FFF2-40B4-BE49-F238E27FC236}">
                    <a16:creationId xmlns:a16="http://schemas.microsoft.com/office/drawing/2014/main" id="{2AD04C39-FFC8-477D-4D81-B05F76333B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3" name="Freihandform 61">
                <a:extLst>
                  <a:ext uri="{FF2B5EF4-FFF2-40B4-BE49-F238E27FC236}">
                    <a16:creationId xmlns:a16="http://schemas.microsoft.com/office/drawing/2014/main" id="{2229848F-3A98-6596-2614-1B3887E7774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4" name="Freihandform 78">
                <a:extLst>
                  <a:ext uri="{FF2B5EF4-FFF2-40B4-BE49-F238E27FC236}">
                    <a16:creationId xmlns:a16="http://schemas.microsoft.com/office/drawing/2014/main" id="{E5BBCA3A-7612-B954-A4BF-36B0EEB8CC9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5" name="Freihandform 84">
                <a:extLst>
                  <a:ext uri="{FF2B5EF4-FFF2-40B4-BE49-F238E27FC236}">
                    <a16:creationId xmlns:a16="http://schemas.microsoft.com/office/drawing/2014/main" id="{E77DCB59-784B-7F10-50CC-E49BD3EE9DA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6" name="Freihandform 87">
                <a:extLst>
                  <a:ext uri="{FF2B5EF4-FFF2-40B4-BE49-F238E27FC236}">
                    <a16:creationId xmlns:a16="http://schemas.microsoft.com/office/drawing/2014/main" id="{473B9B45-D810-0A11-F06A-6F5DEF27759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7" name="Freihandform 60">
                <a:extLst>
                  <a:ext uri="{FF2B5EF4-FFF2-40B4-BE49-F238E27FC236}">
                    <a16:creationId xmlns:a16="http://schemas.microsoft.com/office/drawing/2014/main" id="{D7D4C1DE-29D6-272D-C2E1-51EACFB4B8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8" name="Freihandform 59">
                <a:extLst>
                  <a:ext uri="{FF2B5EF4-FFF2-40B4-BE49-F238E27FC236}">
                    <a16:creationId xmlns:a16="http://schemas.microsoft.com/office/drawing/2014/main" id="{23CD0435-7219-30FF-A8CC-3CE188DBC2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9" name="Freihandform 62">
                <a:extLst>
                  <a:ext uri="{FF2B5EF4-FFF2-40B4-BE49-F238E27FC236}">
                    <a16:creationId xmlns:a16="http://schemas.microsoft.com/office/drawing/2014/main" id="{E8BDF302-833E-7501-A270-414811887C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0" name="Freihandform 65">
                <a:extLst>
                  <a:ext uri="{FF2B5EF4-FFF2-40B4-BE49-F238E27FC236}">
                    <a16:creationId xmlns:a16="http://schemas.microsoft.com/office/drawing/2014/main" id="{CF148C60-5741-8037-1BB4-29838E2D2A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1" name="Freihandform 79">
                <a:extLst>
                  <a:ext uri="{FF2B5EF4-FFF2-40B4-BE49-F238E27FC236}">
                    <a16:creationId xmlns:a16="http://schemas.microsoft.com/office/drawing/2014/main" id="{C6FD63F9-C043-923A-1E06-52778E5B92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2" name="Freihandform 82">
                <a:extLst>
                  <a:ext uri="{FF2B5EF4-FFF2-40B4-BE49-F238E27FC236}">
                    <a16:creationId xmlns:a16="http://schemas.microsoft.com/office/drawing/2014/main" id="{F6621320-8BCA-E796-6487-175F298B05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3" name="Freihandform 85">
                <a:extLst>
                  <a:ext uri="{FF2B5EF4-FFF2-40B4-BE49-F238E27FC236}">
                    <a16:creationId xmlns:a16="http://schemas.microsoft.com/office/drawing/2014/main" id="{37A8F4C3-5376-9E16-1D5B-5AAADF7DCBC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4" name="Freihandform 88">
                <a:extLst>
                  <a:ext uri="{FF2B5EF4-FFF2-40B4-BE49-F238E27FC236}">
                    <a16:creationId xmlns:a16="http://schemas.microsoft.com/office/drawing/2014/main" id="{4599E9F5-BF42-6F8E-D899-38584CBA19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45" name="Gruppieren 44">
                <a:extLst>
                  <a:ext uri="{FF2B5EF4-FFF2-40B4-BE49-F238E27FC236}">
                    <a16:creationId xmlns:a16="http://schemas.microsoft.com/office/drawing/2014/main" id="{FED79FB2-0788-DFDB-C475-81232281D63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6" name="Zeile 63">
                  <a:extLst>
                    <a:ext uri="{FF2B5EF4-FFF2-40B4-BE49-F238E27FC236}">
                      <a16:creationId xmlns:a16="http://schemas.microsoft.com/office/drawing/2014/main" id="{5C331317-ED00-F9F7-6720-064047D8A8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7" name="Zeile 66">
                  <a:extLst>
                    <a:ext uri="{FF2B5EF4-FFF2-40B4-BE49-F238E27FC236}">
                      <a16:creationId xmlns:a16="http://schemas.microsoft.com/office/drawing/2014/main" id="{483050E9-01E4-8FA9-E127-3E17038E1E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8" name="Zeile 67">
                  <a:extLst>
                    <a:ext uri="{FF2B5EF4-FFF2-40B4-BE49-F238E27FC236}">
                      <a16:creationId xmlns:a16="http://schemas.microsoft.com/office/drawing/2014/main" id="{3C9378DE-4F59-7E52-0E86-9720FC732E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9" name="Zeile 80">
                  <a:extLst>
                    <a:ext uri="{FF2B5EF4-FFF2-40B4-BE49-F238E27FC236}">
                      <a16:creationId xmlns:a16="http://schemas.microsoft.com/office/drawing/2014/main" id="{65516588-0D39-3649-BB3D-E846BBCA02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0" name="Zeile 83">
                  <a:extLst>
                    <a:ext uri="{FF2B5EF4-FFF2-40B4-BE49-F238E27FC236}">
                      <a16:creationId xmlns:a16="http://schemas.microsoft.com/office/drawing/2014/main" id="{659539D3-E413-19AD-C3C0-F0D57DAF94F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1" name="Zeile 86">
                  <a:extLst>
                    <a:ext uri="{FF2B5EF4-FFF2-40B4-BE49-F238E27FC236}">
                      <a16:creationId xmlns:a16="http://schemas.microsoft.com/office/drawing/2014/main" id="{BBA811BF-710F-2DA9-A574-7F99B24C2DB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2" name="Zeile 89">
                  <a:extLst>
                    <a:ext uri="{FF2B5EF4-FFF2-40B4-BE49-F238E27FC236}">
                      <a16:creationId xmlns:a16="http://schemas.microsoft.com/office/drawing/2014/main" id="{93C7D0C1-372C-27E5-F393-29B5693DAA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sp>
        <p:nvSpPr>
          <p:cNvPr id="54" name="Datumsplatzhalter 53">
            <a:extLst>
              <a:ext uri="{FF2B5EF4-FFF2-40B4-BE49-F238E27FC236}">
                <a16:creationId xmlns:a16="http://schemas.microsoft.com/office/drawing/2014/main" id="{1DB15F36-C680-A151-C119-2D066B6E288D}"/>
              </a:ext>
            </a:extLst>
          </p:cNvPr>
          <p:cNvSpPr>
            <a:spLocks noGrp="1"/>
          </p:cNvSpPr>
          <p:nvPr>
            <p:ph type="dt" sz="half" idx="10"/>
          </p:nvPr>
        </p:nvSpPr>
        <p:spPr/>
        <p:txBody>
          <a:bodyPr rtlCol="0"/>
          <a:lstStyle/>
          <a:p>
            <a:pPr rtl="0"/>
            <a:r>
              <a:rPr lang="de"/>
              <a:t>20XX</a:t>
            </a:r>
            <a:endParaRPr lang="en-US"/>
          </a:p>
        </p:txBody>
      </p:sp>
      <p:sp>
        <p:nvSpPr>
          <p:cNvPr id="55" name="Fußzeilenplatzhalter 54">
            <a:extLst>
              <a:ext uri="{FF2B5EF4-FFF2-40B4-BE49-F238E27FC236}">
                <a16:creationId xmlns:a16="http://schemas.microsoft.com/office/drawing/2014/main" id="{1DB86934-6530-5D69-8A03-CEFC5EA4526E}"/>
              </a:ext>
            </a:extLst>
          </p:cNvPr>
          <p:cNvSpPr>
            <a:spLocks noGrp="1"/>
          </p:cNvSpPr>
          <p:nvPr>
            <p:ph type="ftr" sz="quarter" idx="11"/>
          </p:nvPr>
        </p:nvSpPr>
        <p:spPr/>
        <p:txBody>
          <a:bodyPr rtlCol="0"/>
          <a:lstStyle/>
          <a:p>
            <a:pPr rtl="0"/>
            <a:r>
              <a:rPr lang="de"/>
              <a:t>Beispiel-Fußzeilentext</a:t>
            </a:r>
            <a:endParaRPr lang="en-US"/>
          </a:p>
        </p:txBody>
      </p:sp>
      <p:sp>
        <p:nvSpPr>
          <p:cNvPr id="56" name="Foliennummernplatzhalter 55">
            <a:extLst>
              <a:ext uri="{FF2B5EF4-FFF2-40B4-BE49-F238E27FC236}">
                <a16:creationId xmlns:a16="http://schemas.microsoft.com/office/drawing/2014/main" id="{E4915EA5-4E36-5A56-77BA-6CB844FBF74B}"/>
              </a:ext>
            </a:extLst>
          </p:cNvPr>
          <p:cNvSpPr>
            <a:spLocks noGrp="1"/>
          </p:cNvSpPr>
          <p:nvPr>
            <p:ph type="sldNum" sz="quarter" idx="12"/>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sp>
        <p:nvSpPr>
          <p:cNvPr id="3" name="Untertitel 2">
            <a:extLst>
              <a:ext uri="{FF2B5EF4-FFF2-40B4-BE49-F238E27FC236}">
                <a16:creationId xmlns:a16="http://schemas.microsoft.com/office/drawing/2014/main" id="{2BDC76B8-60F6-62D3-9F73-E81662203017}"/>
              </a:ext>
            </a:extLst>
          </p:cNvPr>
          <p:cNvSpPr>
            <a:spLocks noGrp="1"/>
          </p:cNvSpPr>
          <p:nvPr>
            <p:ph type="subTitle" idx="1"/>
          </p:nvPr>
        </p:nvSpPr>
        <p:spPr>
          <a:xfrm>
            <a:off x="694944" y="4937760"/>
            <a:ext cx="6035040" cy="1371600"/>
          </a:xfrm>
        </p:spPr>
        <p:txBody>
          <a:bodyPr rtlCol="0" anchor="t">
            <a:normAutofit/>
          </a:bodyPr>
          <a:lstStyle>
            <a:lvl1pPr marL="0" indent="0" algn="l">
              <a:lnSpc>
                <a:spcPct val="100000"/>
              </a:lnSpc>
              <a:buNone/>
              <a:defRPr sz="2000" cap="all" spc="100" baseline="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endParaRPr lang="en-US"/>
          </a:p>
        </p:txBody>
      </p:sp>
      <p:sp>
        <p:nvSpPr>
          <p:cNvPr id="2" name="Titel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9496" y="566928"/>
            <a:ext cx="8120136" cy="4334256"/>
          </a:xfrm>
        </p:spPr>
        <p:txBody>
          <a:bodyPr rtlCol="0" anchor="b">
            <a:normAutofit/>
          </a:bodyPr>
          <a:lstStyle>
            <a:lvl1pPr algn="l">
              <a:defRPr sz="23200">
                <a:solidFill>
                  <a:schemeClr val="tx1">
                    <a:lumMod val="75000"/>
                    <a:lumOff val="25000"/>
                  </a:schemeClr>
                </a:solidFill>
              </a:defRPr>
            </a:lvl1pPr>
          </a:lstStyle>
          <a:p>
            <a:pPr rtl="0"/>
            <a:r>
              <a:rPr lang="de"/>
              <a:t>##%</a:t>
            </a:r>
          </a:p>
        </p:txBody>
      </p:sp>
    </p:spTree>
    <p:extLst>
      <p:ext uri="{BB962C8B-B14F-4D97-AF65-F5344CB8AC3E}">
        <p14:creationId xmlns:p14="http://schemas.microsoft.com/office/powerpoint/2010/main" val="9395163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Große Zahl 2">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1949C98F-6061-4334-616E-EA7E1A12A1F8}"/>
              </a:ext>
            </a:extLst>
          </p:cNvPr>
          <p:cNvGrpSpPr/>
          <p:nvPr/>
        </p:nvGrpSpPr>
        <p:grpSpPr>
          <a:xfrm rot="2700000">
            <a:off x="10127693" y="4178240"/>
            <a:ext cx="633413" cy="1862138"/>
            <a:chOff x="5959192" y="333389"/>
            <a:chExt cx="633413" cy="1862138"/>
          </a:xfrm>
        </p:grpSpPr>
        <p:grpSp>
          <p:nvGrpSpPr>
            <p:cNvPr id="8" name="Gruppieren 7">
              <a:extLst>
                <a:ext uri="{FF2B5EF4-FFF2-40B4-BE49-F238E27FC236}">
                  <a16:creationId xmlns:a16="http://schemas.microsoft.com/office/drawing/2014/main" id="{BE72C422-7375-EA9D-9687-0A0D2C999E05}"/>
                </a:ext>
              </a:extLst>
            </p:cNvPr>
            <p:cNvGrpSpPr/>
            <p:nvPr/>
          </p:nvGrpSpPr>
          <p:grpSpPr>
            <a:xfrm>
              <a:off x="5959192" y="333389"/>
              <a:ext cx="633413" cy="1419225"/>
              <a:chOff x="5959192" y="333389"/>
              <a:chExt cx="633413" cy="1419225"/>
            </a:xfrm>
          </p:grpSpPr>
          <p:sp>
            <p:nvSpPr>
              <p:cNvPr id="10" name="Freihandform 68">
                <a:extLst>
                  <a:ext uri="{FF2B5EF4-FFF2-40B4-BE49-F238E27FC236}">
                    <a16:creationId xmlns:a16="http://schemas.microsoft.com/office/drawing/2014/main" id="{504BB650-1DE6-CBD2-9D37-70F731B3F96C}"/>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 name="Freihandform 69">
                <a:extLst>
                  <a:ext uri="{FF2B5EF4-FFF2-40B4-BE49-F238E27FC236}">
                    <a16:creationId xmlns:a16="http://schemas.microsoft.com/office/drawing/2014/main" id="{8E2C06D5-33AF-79EE-B3FD-5EF7D8FCEC36}"/>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9" name="Zeile 70">
              <a:extLst>
                <a:ext uri="{FF2B5EF4-FFF2-40B4-BE49-F238E27FC236}">
                  <a16:creationId xmlns:a16="http://schemas.microsoft.com/office/drawing/2014/main" id="{27EC7C83-53CB-62A7-C5E4-F2FF76A0DC6F}"/>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sp>
        <p:nvSpPr>
          <p:cNvPr id="12" name="Ellipse 11">
            <a:extLst>
              <a:ext uri="{FF2B5EF4-FFF2-40B4-BE49-F238E27FC236}">
                <a16:creationId xmlns:a16="http://schemas.microsoft.com/office/drawing/2014/main" id="{B8131E14-DF3A-33A2-67AD-94C19C16671C}"/>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lvl="0" rtl="0"/>
            <a:endParaRPr lang="en-US">
              <a:solidFill>
                <a:schemeClr val="tx1"/>
              </a:solidFill>
            </a:endParaRPr>
          </a:p>
        </p:txBody>
      </p:sp>
      <p:grpSp>
        <p:nvGrpSpPr>
          <p:cNvPr id="13" name="Gruppieren 12">
            <a:extLst>
              <a:ext uri="{FF2B5EF4-FFF2-40B4-BE49-F238E27FC236}">
                <a16:creationId xmlns:a16="http://schemas.microsoft.com/office/drawing/2014/main" id="{85C2819B-2C41-9489-EECB-DED3CE84267D}"/>
              </a:ext>
            </a:extLst>
          </p:cNvPr>
          <p:cNvGrpSpPr/>
          <p:nvPr/>
        </p:nvGrpSpPr>
        <p:grpSpPr>
          <a:xfrm rot="10800000">
            <a:off x="1079500" y="952167"/>
            <a:ext cx="641184" cy="1069728"/>
            <a:chOff x="6484111" y="2967038"/>
            <a:chExt cx="641184" cy="1069728"/>
          </a:xfrm>
        </p:grpSpPr>
        <p:grpSp>
          <p:nvGrpSpPr>
            <p:cNvPr id="14" name="Gruppieren 13">
              <a:extLst>
                <a:ext uri="{FF2B5EF4-FFF2-40B4-BE49-F238E27FC236}">
                  <a16:creationId xmlns:a16="http://schemas.microsoft.com/office/drawing/2014/main" id="{240EA295-1097-B795-DB33-8BD561AF28EB}"/>
                </a:ext>
              </a:extLst>
            </p:cNvPr>
            <p:cNvGrpSpPr/>
            <p:nvPr/>
          </p:nvGrpSpPr>
          <p:grpSpPr>
            <a:xfrm>
              <a:off x="6808136" y="2967038"/>
              <a:ext cx="317159" cy="932400"/>
              <a:chOff x="6808136" y="2967038"/>
              <a:chExt cx="317159" cy="932400"/>
            </a:xfrm>
          </p:grpSpPr>
          <p:sp>
            <p:nvSpPr>
              <p:cNvPr id="19" name="Freihandform 68">
                <a:extLst>
                  <a:ext uri="{FF2B5EF4-FFF2-40B4-BE49-F238E27FC236}">
                    <a16:creationId xmlns:a16="http://schemas.microsoft.com/office/drawing/2014/main" id="{7F34DB25-CA46-86FE-041C-FDA390196338}"/>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0" name="Freihandform 69">
                <a:extLst>
                  <a:ext uri="{FF2B5EF4-FFF2-40B4-BE49-F238E27FC236}">
                    <a16:creationId xmlns:a16="http://schemas.microsoft.com/office/drawing/2014/main" id="{ABDFE4F2-CE32-9C74-B7FA-CD9F00E47B08}"/>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1" name="Zeile 70">
                <a:extLst>
                  <a:ext uri="{FF2B5EF4-FFF2-40B4-BE49-F238E27FC236}">
                    <a16:creationId xmlns:a16="http://schemas.microsoft.com/office/drawing/2014/main" id="{C720C4D2-A235-137C-64F5-E25960C4CAEA}"/>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15" name="Gruppieren 14">
              <a:extLst>
                <a:ext uri="{FF2B5EF4-FFF2-40B4-BE49-F238E27FC236}">
                  <a16:creationId xmlns:a16="http://schemas.microsoft.com/office/drawing/2014/main" id="{DDAA48D3-E67C-D3A7-82A3-970035ECA16E}"/>
                </a:ext>
              </a:extLst>
            </p:cNvPr>
            <p:cNvGrpSpPr/>
            <p:nvPr/>
          </p:nvGrpSpPr>
          <p:grpSpPr>
            <a:xfrm rot="18900000" flipH="1">
              <a:off x="6484111" y="3104366"/>
              <a:ext cx="317159" cy="932400"/>
              <a:chOff x="6808136" y="2967038"/>
              <a:chExt cx="317159" cy="932400"/>
            </a:xfrm>
          </p:grpSpPr>
          <p:sp>
            <p:nvSpPr>
              <p:cNvPr id="16" name="Freihandform 68">
                <a:extLst>
                  <a:ext uri="{FF2B5EF4-FFF2-40B4-BE49-F238E27FC236}">
                    <a16:creationId xmlns:a16="http://schemas.microsoft.com/office/drawing/2014/main" id="{FCF45E71-6174-8BEA-38AD-8E1B68902C54}"/>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7" name="Freihandform 69">
                <a:extLst>
                  <a:ext uri="{FF2B5EF4-FFF2-40B4-BE49-F238E27FC236}">
                    <a16:creationId xmlns:a16="http://schemas.microsoft.com/office/drawing/2014/main" id="{D2510F6D-938D-5D8F-0539-847EBAF45BA8}"/>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8" name="Zeile 70">
                <a:extLst>
                  <a:ext uri="{FF2B5EF4-FFF2-40B4-BE49-F238E27FC236}">
                    <a16:creationId xmlns:a16="http://schemas.microsoft.com/office/drawing/2014/main" id="{38DD7EE4-17CF-2DBC-8400-735B726443AB}"/>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sp>
        <p:nvSpPr>
          <p:cNvPr id="22" name="Datumsplatzhalter 21">
            <a:extLst>
              <a:ext uri="{FF2B5EF4-FFF2-40B4-BE49-F238E27FC236}">
                <a16:creationId xmlns:a16="http://schemas.microsoft.com/office/drawing/2014/main" id="{0A5859A1-585C-80CF-FC45-517B8A54F58D}"/>
              </a:ext>
            </a:extLst>
          </p:cNvPr>
          <p:cNvSpPr>
            <a:spLocks noGrp="1"/>
          </p:cNvSpPr>
          <p:nvPr>
            <p:ph type="dt" sz="half" idx="10"/>
          </p:nvPr>
        </p:nvSpPr>
        <p:spPr/>
        <p:txBody>
          <a:bodyPr rtlCol="0"/>
          <a:lstStyle/>
          <a:p>
            <a:pPr rtl="0"/>
            <a:r>
              <a:rPr lang="de"/>
              <a:t>20XX</a:t>
            </a:r>
            <a:endParaRPr lang="en-US"/>
          </a:p>
        </p:txBody>
      </p:sp>
      <p:sp>
        <p:nvSpPr>
          <p:cNvPr id="23" name="Fußzeilenplatzhalter 22">
            <a:extLst>
              <a:ext uri="{FF2B5EF4-FFF2-40B4-BE49-F238E27FC236}">
                <a16:creationId xmlns:a16="http://schemas.microsoft.com/office/drawing/2014/main" id="{E3740B11-69FD-5114-E2A8-8BD6398BD520}"/>
              </a:ext>
            </a:extLst>
          </p:cNvPr>
          <p:cNvSpPr>
            <a:spLocks noGrp="1"/>
          </p:cNvSpPr>
          <p:nvPr>
            <p:ph type="ftr" sz="quarter" idx="11"/>
          </p:nvPr>
        </p:nvSpPr>
        <p:spPr/>
        <p:txBody>
          <a:bodyPr rtlCol="0"/>
          <a:lstStyle/>
          <a:p>
            <a:pPr rtl="0"/>
            <a:r>
              <a:rPr lang="de"/>
              <a:t>Beispiel für Fußzeilentext</a:t>
            </a:r>
            <a:endParaRPr lang="en-US"/>
          </a:p>
        </p:txBody>
      </p:sp>
      <p:sp>
        <p:nvSpPr>
          <p:cNvPr id="24" name="Foliennummernplatzhalter 23">
            <a:extLst>
              <a:ext uri="{FF2B5EF4-FFF2-40B4-BE49-F238E27FC236}">
                <a16:creationId xmlns:a16="http://schemas.microsoft.com/office/drawing/2014/main" id="{17352FE7-FC22-01E3-9F54-0D53E003E22B}"/>
              </a:ext>
            </a:extLst>
          </p:cNvPr>
          <p:cNvSpPr>
            <a:spLocks noGrp="1"/>
          </p:cNvSpPr>
          <p:nvPr>
            <p:ph type="sldNum" sz="quarter" idx="12"/>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sp>
        <p:nvSpPr>
          <p:cNvPr id="3" name="Untertitel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rtlCol="0" anchor="t">
            <a:normAutofit/>
          </a:bodyPr>
          <a:lstStyle>
            <a:lvl1pPr marL="0" indent="0" algn="ctr">
              <a:lnSpc>
                <a:spcPct val="100000"/>
              </a:lnSpc>
              <a:buNone/>
              <a:defRPr sz="2000" cap="all" spc="100" baseline="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endParaRPr lang="en-US"/>
          </a:p>
        </p:txBody>
      </p:sp>
      <p:sp>
        <p:nvSpPr>
          <p:cNvPr id="2" name="Titel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rtlCol="0" anchor="b">
            <a:normAutofit/>
          </a:bodyPr>
          <a:lstStyle>
            <a:lvl1pPr algn="ctr">
              <a:defRPr sz="23200">
                <a:solidFill>
                  <a:schemeClr val="tx1">
                    <a:lumMod val="75000"/>
                    <a:lumOff val="25000"/>
                  </a:schemeClr>
                </a:solidFill>
              </a:defRPr>
            </a:lvl1pPr>
          </a:lstStyle>
          <a:p>
            <a:pPr rtl="0"/>
            <a:r>
              <a:rPr lang="de"/>
              <a:t>##%</a:t>
            </a:r>
          </a:p>
        </p:txBody>
      </p:sp>
    </p:spTree>
    <p:extLst>
      <p:ext uri="{BB962C8B-B14F-4D97-AF65-F5344CB8AC3E}">
        <p14:creationId xmlns:p14="http://schemas.microsoft.com/office/powerpoint/2010/main" val="392164539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Große Zahl 3">
    <p:bg>
      <p:bgRef idx="1001">
        <a:schemeClr val="bg2"/>
      </p:bgRef>
    </p:bg>
    <p:spTree>
      <p:nvGrpSpPr>
        <p:cNvPr id="1" name=""/>
        <p:cNvGrpSpPr/>
        <p:nvPr/>
      </p:nvGrpSpPr>
      <p:grpSpPr>
        <a:xfrm>
          <a:off x="0" y="0"/>
          <a:ext cx="0" cy="0"/>
          <a:chOff x="0" y="0"/>
          <a:chExt cx="0" cy="0"/>
        </a:xfrm>
      </p:grpSpPr>
      <p:grpSp>
        <p:nvGrpSpPr>
          <p:cNvPr id="41" name="Gruppieren 40">
            <a:extLst>
              <a:ext uri="{FF2B5EF4-FFF2-40B4-BE49-F238E27FC236}">
                <a16:creationId xmlns:a16="http://schemas.microsoft.com/office/drawing/2014/main" id="{98EC88E4-5751-697B-7F02-9640B49A646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4987925" y="49440"/>
            <a:ext cx="2216150" cy="1177924"/>
            <a:chOff x="4987925" y="2840038"/>
            <a:chExt cx="2216150" cy="1177924"/>
          </a:xfrm>
        </p:grpSpPr>
        <p:sp>
          <p:nvSpPr>
            <p:cNvPr id="42" name="Rechteck 41">
              <a:extLst>
                <a:ext uri="{FF2B5EF4-FFF2-40B4-BE49-F238E27FC236}">
                  <a16:creationId xmlns:a16="http://schemas.microsoft.com/office/drawing/2014/main" id="{40613D0A-041A-D0E0-8277-5F5C3A731D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43" name="Gruppieren 42">
              <a:extLst>
                <a:ext uri="{FF2B5EF4-FFF2-40B4-BE49-F238E27FC236}">
                  <a16:creationId xmlns:a16="http://schemas.microsoft.com/office/drawing/2014/main" id="{C90E2797-41FE-0729-4C09-0D2BD8632F6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44" name="Gruppieren 43">
                <a:extLst>
                  <a:ext uri="{FF2B5EF4-FFF2-40B4-BE49-F238E27FC236}">
                    <a16:creationId xmlns:a16="http://schemas.microsoft.com/office/drawing/2014/main" id="{6B820D39-BD77-9524-037C-C8C496C1FEB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49" name="Freihandform 68">
                  <a:extLst>
                    <a:ext uri="{FF2B5EF4-FFF2-40B4-BE49-F238E27FC236}">
                      <a16:creationId xmlns:a16="http://schemas.microsoft.com/office/drawing/2014/main" id="{D45BFFB3-97C9-7C6F-AEC2-A3A91E93C1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50" name="Freihandform 69">
                  <a:extLst>
                    <a:ext uri="{FF2B5EF4-FFF2-40B4-BE49-F238E27FC236}">
                      <a16:creationId xmlns:a16="http://schemas.microsoft.com/office/drawing/2014/main" id="{5B8709B7-CE4A-D30C-D468-A3ECB84D9F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51" name="Zeile 70">
                  <a:extLst>
                    <a:ext uri="{FF2B5EF4-FFF2-40B4-BE49-F238E27FC236}">
                      <a16:creationId xmlns:a16="http://schemas.microsoft.com/office/drawing/2014/main" id="{BD7E0A68-71AB-F08D-E480-82D0855367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45" name="Gruppieren 44">
                <a:extLst>
                  <a:ext uri="{FF2B5EF4-FFF2-40B4-BE49-F238E27FC236}">
                    <a16:creationId xmlns:a16="http://schemas.microsoft.com/office/drawing/2014/main" id="{C694104A-B3EA-A8A9-CEB7-CA0D897933F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46" name="Freihandform 68">
                  <a:extLst>
                    <a:ext uri="{FF2B5EF4-FFF2-40B4-BE49-F238E27FC236}">
                      <a16:creationId xmlns:a16="http://schemas.microsoft.com/office/drawing/2014/main" id="{70F0715B-1C63-89AB-C6A5-5CBCF67698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7" name="Freihandform 69">
                  <a:extLst>
                    <a:ext uri="{FF2B5EF4-FFF2-40B4-BE49-F238E27FC236}">
                      <a16:creationId xmlns:a16="http://schemas.microsoft.com/office/drawing/2014/main" id="{244A832F-E9D8-4A4A-CC88-8E1812AE0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8" name="Zeile 70">
                  <a:extLst>
                    <a:ext uri="{FF2B5EF4-FFF2-40B4-BE49-F238E27FC236}">
                      <a16:creationId xmlns:a16="http://schemas.microsoft.com/office/drawing/2014/main" id="{2686A108-2BAA-83C1-710B-CE4B435A7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sp>
        <p:nvSpPr>
          <p:cNvPr id="8" name="Datumsplatzhalter 7">
            <a:extLst>
              <a:ext uri="{FF2B5EF4-FFF2-40B4-BE49-F238E27FC236}">
                <a16:creationId xmlns:a16="http://schemas.microsoft.com/office/drawing/2014/main" id="{CB7CD4EB-6E26-410A-EF46-8F6463C8AFBB}"/>
              </a:ext>
            </a:extLst>
          </p:cNvPr>
          <p:cNvSpPr>
            <a:spLocks noGrp="1"/>
          </p:cNvSpPr>
          <p:nvPr>
            <p:ph type="dt" sz="half" idx="10"/>
          </p:nvPr>
        </p:nvSpPr>
        <p:spPr/>
        <p:txBody>
          <a:bodyPr rtlCol="0"/>
          <a:lstStyle>
            <a:lvl1pPr>
              <a:defRPr>
                <a:solidFill>
                  <a:schemeClr val="tx1">
                    <a:lumMod val="65000"/>
                    <a:lumOff val="35000"/>
                  </a:schemeClr>
                </a:solidFill>
              </a:defRPr>
            </a:lvl1pPr>
          </a:lstStyle>
          <a:p>
            <a:pPr rtl="0"/>
            <a:r>
              <a:rPr lang="de"/>
              <a:t>20XX</a:t>
            </a:r>
            <a:endParaRPr lang="en-US"/>
          </a:p>
        </p:txBody>
      </p:sp>
      <p:sp>
        <p:nvSpPr>
          <p:cNvPr id="9" name="Fußzeilenplatzhalter 8">
            <a:extLst>
              <a:ext uri="{FF2B5EF4-FFF2-40B4-BE49-F238E27FC236}">
                <a16:creationId xmlns:a16="http://schemas.microsoft.com/office/drawing/2014/main" id="{8A1F507B-29BF-5113-DD2C-866A877CFBF7}"/>
              </a:ext>
            </a:extLst>
          </p:cNvPr>
          <p:cNvSpPr>
            <a:spLocks noGrp="1"/>
          </p:cNvSpPr>
          <p:nvPr>
            <p:ph type="ftr" sz="quarter" idx="11"/>
          </p:nvPr>
        </p:nvSpPr>
        <p:spPr/>
        <p:txBody>
          <a:bodyPr rtlCol="0"/>
          <a:lstStyle>
            <a:lvl1pPr>
              <a:defRPr>
                <a:solidFill>
                  <a:schemeClr val="tx1">
                    <a:lumMod val="65000"/>
                    <a:lumOff val="35000"/>
                  </a:schemeClr>
                </a:solidFill>
              </a:defRPr>
            </a:lvl1pPr>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FD88715E-9A29-92E8-2A02-02F9D5B12AE2}"/>
              </a:ext>
            </a:extLst>
          </p:cNvPr>
          <p:cNvSpPr>
            <a:spLocks noGrp="1"/>
          </p:cNvSpPr>
          <p:nvPr>
            <p:ph type="sldNum" sz="quarter" idx="12"/>
          </p:nvPr>
        </p:nvSpPr>
        <p:spPr>
          <a:xfrm>
            <a:off x="9901027" y="6355080"/>
            <a:ext cx="1764792" cy="457200"/>
          </a:xfrm>
          <a:prstGeom prst="rect">
            <a:avLst/>
          </a:prstGeom>
        </p:spPr>
        <p:txBody>
          <a:bodyPr rtlCol="0"/>
          <a:lstStyle>
            <a:lvl1pPr>
              <a:defRPr>
                <a:solidFill>
                  <a:schemeClr val="tx1">
                    <a:lumMod val="65000"/>
                    <a:lumOff val="35000"/>
                  </a:schemeClr>
                </a:solidFill>
              </a:defRPr>
            </a:lvl1pPr>
          </a:lstStyle>
          <a:p>
            <a:pPr rtl="0"/>
            <a:fld id="{CC057153-B650-4DEB-B370-79DDCFDCE934}" type="slidenum">
              <a:rPr lang="en-US" smtClean="0"/>
              <a:pPr rtl="0"/>
              <a:t>‹Nr.›</a:t>
            </a:fld>
            <a:endParaRPr lang="en-US"/>
          </a:p>
        </p:txBody>
      </p:sp>
      <p:grpSp>
        <p:nvGrpSpPr>
          <p:cNvPr id="4" name="Gruppieren 3">
            <a:extLst>
              <a:ext uri="{FF2B5EF4-FFF2-40B4-BE49-F238E27FC236}">
                <a16:creationId xmlns:a16="http://schemas.microsoft.com/office/drawing/2014/main" id="{F930DC26-FCB7-F59F-E550-F394F73FABB7}"/>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4987925" y="5634038"/>
            <a:ext cx="2216150" cy="1177924"/>
            <a:chOff x="4987925" y="2840038"/>
            <a:chExt cx="2216150" cy="1177924"/>
          </a:xfrm>
        </p:grpSpPr>
        <p:sp>
          <p:nvSpPr>
            <p:cNvPr id="5" name="Rechteck 4">
              <a:extLst>
                <a:ext uri="{FF2B5EF4-FFF2-40B4-BE49-F238E27FC236}">
                  <a16:creationId xmlns:a16="http://schemas.microsoft.com/office/drawing/2014/main" id="{2D4DE5FF-0F72-4507-217C-7100EB3AD1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6" name="Gruppieren 5">
              <a:extLst>
                <a:ext uri="{FF2B5EF4-FFF2-40B4-BE49-F238E27FC236}">
                  <a16:creationId xmlns:a16="http://schemas.microsoft.com/office/drawing/2014/main" id="{52E486A1-144B-B642-F4AF-1558E1373D0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7" name="Gruppieren 6">
                <a:extLst>
                  <a:ext uri="{FF2B5EF4-FFF2-40B4-BE49-F238E27FC236}">
                    <a16:creationId xmlns:a16="http://schemas.microsoft.com/office/drawing/2014/main" id="{43904E2F-06A7-A91E-63A3-841CA091F31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5" name="Freihandform 68">
                  <a:extLst>
                    <a:ext uri="{FF2B5EF4-FFF2-40B4-BE49-F238E27FC236}">
                      <a16:creationId xmlns:a16="http://schemas.microsoft.com/office/drawing/2014/main" id="{4F4B782F-C897-6421-7A33-8A85899FD9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6" name="Freihandform 69">
                  <a:extLst>
                    <a:ext uri="{FF2B5EF4-FFF2-40B4-BE49-F238E27FC236}">
                      <a16:creationId xmlns:a16="http://schemas.microsoft.com/office/drawing/2014/main" id="{32DC2824-6F42-A866-2FED-29511C9222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7" name="Zeile 70">
                  <a:extLst>
                    <a:ext uri="{FF2B5EF4-FFF2-40B4-BE49-F238E27FC236}">
                      <a16:creationId xmlns:a16="http://schemas.microsoft.com/office/drawing/2014/main" id="{6EE3065B-FA28-F335-F90E-FC46E3C6DE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11" name="Gruppieren 10">
                <a:extLst>
                  <a:ext uri="{FF2B5EF4-FFF2-40B4-BE49-F238E27FC236}">
                    <a16:creationId xmlns:a16="http://schemas.microsoft.com/office/drawing/2014/main" id="{B4F42FEE-B9D7-5BBC-2DE5-865EE2DC0B4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2" name="Freihandform 68">
                  <a:extLst>
                    <a:ext uri="{FF2B5EF4-FFF2-40B4-BE49-F238E27FC236}">
                      <a16:creationId xmlns:a16="http://schemas.microsoft.com/office/drawing/2014/main" id="{268C3F05-14F5-7176-DD7C-AFBBC0E29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3" name="Freihandform 69">
                  <a:extLst>
                    <a:ext uri="{FF2B5EF4-FFF2-40B4-BE49-F238E27FC236}">
                      <a16:creationId xmlns:a16="http://schemas.microsoft.com/office/drawing/2014/main" id="{C9F805A6-A325-11B3-803F-F1A0B77B1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 name="Zeile 70">
                  <a:extLst>
                    <a:ext uri="{FF2B5EF4-FFF2-40B4-BE49-F238E27FC236}">
                      <a16:creationId xmlns:a16="http://schemas.microsoft.com/office/drawing/2014/main" id="{FC46F619-9CE7-068C-2154-308DB46E59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sp>
        <p:nvSpPr>
          <p:cNvPr id="3" name="Untertitel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rtlCol="0" anchor="t">
            <a:normAutofit/>
          </a:bodyPr>
          <a:lstStyle>
            <a:lvl1pPr marL="0" indent="0" algn="ctr">
              <a:lnSpc>
                <a:spcPct val="100000"/>
              </a:lnSpc>
              <a:buNone/>
              <a:defRPr sz="2000" cap="all" spc="100" baseline="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p>
        </p:txBody>
      </p:sp>
      <p:sp>
        <p:nvSpPr>
          <p:cNvPr id="2" name="Titel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rtlCol="0" anchor="b">
            <a:normAutofit/>
          </a:bodyPr>
          <a:lstStyle>
            <a:lvl1pPr algn="ctr">
              <a:defRPr sz="23200">
                <a:solidFill>
                  <a:schemeClr val="tx1">
                    <a:lumMod val="75000"/>
                    <a:lumOff val="25000"/>
                  </a:schemeClr>
                </a:solidFill>
              </a:defRPr>
            </a:lvl1pPr>
          </a:lstStyle>
          <a:p>
            <a:pPr rtl="0"/>
            <a:r>
              <a:rPr lang="de"/>
              <a:t>##%</a:t>
            </a:r>
          </a:p>
        </p:txBody>
      </p:sp>
    </p:spTree>
    <p:extLst>
      <p:ext uri="{BB962C8B-B14F-4D97-AF65-F5344CB8AC3E}">
        <p14:creationId xmlns:p14="http://schemas.microsoft.com/office/powerpoint/2010/main" val="24824670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nweisung 3">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FD6AE794-4896-BCB9-D8EB-6AF72B961847}"/>
              </a:ext>
            </a:extLst>
          </p:cNvPr>
          <p:cNvSpPr>
            <a:spLocks noGrp="1"/>
          </p:cNvSpPr>
          <p:nvPr>
            <p:ph type="dt" sz="half" idx="14"/>
          </p:nvPr>
        </p:nvSpPr>
        <p:spPr/>
        <p:txBody>
          <a:bodyPr rtlCol="0"/>
          <a:lstStyle/>
          <a:p>
            <a:pPr rtl="0"/>
            <a:r>
              <a:rPr lang="de"/>
              <a:t>20XX</a:t>
            </a:r>
            <a:endParaRPr lang="en-US"/>
          </a:p>
        </p:txBody>
      </p:sp>
      <p:sp>
        <p:nvSpPr>
          <p:cNvPr id="8" name="Fußzeilenplatzhalter 7">
            <a:extLst>
              <a:ext uri="{FF2B5EF4-FFF2-40B4-BE49-F238E27FC236}">
                <a16:creationId xmlns:a16="http://schemas.microsoft.com/office/drawing/2014/main" id="{DD30458F-B15B-5C63-C2E2-689FD11B440E}"/>
              </a:ext>
            </a:extLst>
          </p:cNvPr>
          <p:cNvSpPr>
            <a:spLocks noGrp="1"/>
          </p:cNvSpPr>
          <p:nvPr>
            <p:ph type="ftr" sz="quarter" idx="15"/>
          </p:nvPr>
        </p:nvSpPr>
        <p:spPr/>
        <p:txBody>
          <a:bodyPr rtlCol="0"/>
          <a:lstStyle/>
          <a:p>
            <a:pPr rtl="0"/>
            <a:r>
              <a:rPr lang="de"/>
              <a:t>Beispiel für Fußzeilentext</a:t>
            </a:r>
            <a:endParaRPr lang="en-US"/>
          </a:p>
        </p:txBody>
      </p:sp>
      <p:sp>
        <p:nvSpPr>
          <p:cNvPr id="9" name="Foliennummernplatzhalter 8">
            <a:extLst>
              <a:ext uri="{FF2B5EF4-FFF2-40B4-BE49-F238E27FC236}">
                <a16:creationId xmlns:a16="http://schemas.microsoft.com/office/drawing/2014/main" id="{A6FD3A97-1607-7BD3-14FF-076C40F55C82}"/>
              </a:ext>
            </a:extLst>
          </p:cNvPr>
          <p:cNvSpPr>
            <a:spLocks noGrp="1"/>
          </p:cNvSpPr>
          <p:nvPr>
            <p:ph type="sldNum" sz="quarter" idx="16"/>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grpSp>
        <p:nvGrpSpPr>
          <p:cNvPr id="3" name="Gruppieren 2">
            <a:extLst>
              <a:ext uri="{FF2B5EF4-FFF2-40B4-BE49-F238E27FC236}">
                <a16:creationId xmlns:a16="http://schemas.microsoft.com/office/drawing/2014/main" id="{6D5F6BF8-4E62-F1D9-E0A1-C6CFD131E34D}"/>
              </a:ext>
            </a:extLst>
          </p:cNvPr>
          <p:cNvGrpSpPr/>
          <p:nvPr/>
        </p:nvGrpSpPr>
        <p:grpSpPr>
          <a:xfrm rot="2700000">
            <a:off x="10522137" y="4483036"/>
            <a:ext cx="633413" cy="1862138"/>
            <a:chOff x="5959192" y="333389"/>
            <a:chExt cx="633413" cy="1862138"/>
          </a:xfrm>
        </p:grpSpPr>
        <p:grpSp>
          <p:nvGrpSpPr>
            <p:cNvPr id="4" name="Gruppieren 3">
              <a:extLst>
                <a:ext uri="{FF2B5EF4-FFF2-40B4-BE49-F238E27FC236}">
                  <a16:creationId xmlns:a16="http://schemas.microsoft.com/office/drawing/2014/main" id="{7C670D84-461C-FF0D-C3AA-1641F4629621}"/>
                </a:ext>
              </a:extLst>
            </p:cNvPr>
            <p:cNvGrpSpPr/>
            <p:nvPr/>
          </p:nvGrpSpPr>
          <p:grpSpPr>
            <a:xfrm>
              <a:off x="5959192" y="333389"/>
              <a:ext cx="633413" cy="1419225"/>
              <a:chOff x="5959192" y="333389"/>
              <a:chExt cx="633413" cy="1419225"/>
            </a:xfrm>
          </p:grpSpPr>
          <p:sp>
            <p:nvSpPr>
              <p:cNvPr id="10" name="Freihandform 68">
                <a:extLst>
                  <a:ext uri="{FF2B5EF4-FFF2-40B4-BE49-F238E27FC236}">
                    <a16:creationId xmlns:a16="http://schemas.microsoft.com/office/drawing/2014/main" id="{49A11F21-4F90-A26E-79FB-01C006064249}"/>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 name="Freihandform 69">
                <a:extLst>
                  <a:ext uri="{FF2B5EF4-FFF2-40B4-BE49-F238E27FC236}">
                    <a16:creationId xmlns:a16="http://schemas.microsoft.com/office/drawing/2014/main" id="{C2268EF7-632D-889E-3CF6-26DB2F798A90}"/>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5" name="Zeile 70">
              <a:extLst>
                <a:ext uri="{FF2B5EF4-FFF2-40B4-BE49-F238E27FC236}">
                  <a16:creationId xmlns:a16="http://schemas.microsoft.com/office/drawing/2014/main" id="{6CFFD916-AC31-9731-72CE-089A9EC1D88E}"/>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sp>
        <p:nvSpPr>
          <p:cNvPr id="7" name="Inhaltsplatzhalt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rtlCol="0" anchor="t">
            <a:noAutofit/>
          </a:bodyPr>
          <a:lstStyle>
            <a:lvl1pPr marL="0" indent="0">
              <a:lnSpc>
                <a:spcPct val="100000"/>
              </a:lnSpc>
              <a:buNone/>
              <a:defRPr sz="4000" b="0" cap="all" baseline="0">
                <a:solidFill>
                  <a:schemeClr val="tx1">
                    <a:lumMod val="75000"/>
                    <a:lumOff val="25000"/>
                  </a:schemeClr>
                </a:solidFill>
                <a:latin typeface="Batang" panose="02030600000101010101" pitchFamily="18" charset="-127"/>
                <a:ea typeface="Batang" panose="02030600000101010101" pitchFamily="18" charset="-127"/>
              </a:defRPr>
            </a:lvl1pPr>
            <a:lvl2pPr marL="228600" indent="0">
              <a:lnSpc>
                <a:spcPct val="100000"/>
              </a:lnSpc>
              <a:buNone/>
              <a:defRPr sz="3200" b="0" cap="all" baseline="0">
                <a:solidFill>
                  <a:schemeClr val="tx1">
                    <a:lumMod val="75000"/>
                    <a:lumOff val="25000"/>
                  </a:schemeClr>
                </a:solidFill>
                <a:latin typeface="Batang" panose="02030600000101010101" pitchFamily="18" charset="-127"/>
                <a:ea typeface="Batang" panose="02030600000101010101" pitchFamily="18" charset="-127"/>
              </a:defRPr>
            </a:lvl2pPr>
            <a:lvl3pPr marL="457200" indent="0">
              <a:lnSpc>
                <a:spcPct val="100000"/>
              </a:lnSpc>
              <a:buNone/>
              <a:defRPr sz="2800" b="0" cap="all" baseline="0">
                <a:solidFill>
                  <a:schemeClr val="tx1">
                    <a:lumMod val="75000"/>
                    <a:lumOff val="25000"/>
                  </a:schemeClr>
                </a:solidFill>
                <a:latin typeface="Batang" panose="02030600000101010101" pitchFamily="18" charset="-127"/>
                <a:ea typeface="Batang" panose="02030600000101010101" pitchFamily="18" charset="-127"/>
              </a:defRPr>
            </a:lvl3pPr>
            <a:lvl4pPr marL="685800" indent="0">
              <a:lnSpc>
                <a:spcPct val="100000"/>
              </a:lnSpc>
              <a:buNone/>
              <a:defRPr sz="2400" b="0" cap="all" baseline="0">
                <a:solidFill>
                  <a:schemeClr val="tx1">
                    <a:lumMod val="75000"/>
                    <a:lumOff val="25000"/>
                  </a:schemeClr>
                </a:solidFill>
                <a:latin typeface="Batang" panose="02030600000101010101" pitchFamily="18" charset="-127"/>
                <a:ea typeface="Batang" panose="02030600000101010101" pitchFamily="18" charset="-127"/>
              </a:defRPr>
            </a:lvl4pPr>
            <a:lvl5pPr marL="914400" indent="0">
              <a:lnSpc>
                <a:spcPct val="100000"/>
              </a:lnSpc>
              <a:buNone/>
              <a:defRPr sz="2000" b="0" cap="all" baseline="0">
                <a:solidFill>
                  <a:schemeClr val="tx1">
                    <a:lumMod val="75000"/>
                    <a:lumOff val="25000"/>
                  </a:schemeClr>
                </a:solidFill>
                <a:latin typeface="Batang" panose="02030600000101010101" pitchFamily="18" charset="-127"/>
                <a:ea typeface="Batang" panose="02030600000101010101" pitchFamily="18" charset="-127"/>
              </a:defRPr>
            </a:lvl5pPr>
          </a:lstStyle>
          <a:p>
            <a:pPr lvl="0" rtl="0"/>
            <a:r>
              <a:rPr lang="de"/>
              <a:t>Anweisung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2" name="Titel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rtlCol="0"/>
          <a:lstStyle/>
          <a:p>
            <a:pPr rtl="0"/>
            <a:r>
              <a:rPr lang="de"/>
              <a:t>Titelmasterformat durch Klicken bearbeiten</a:t>
            </a:r>
          </a:p>
        </p:txBody>
      </p:sp>
    </p:spTree>
    <p:extLst>
      <p:ext uri="{BB962C8B-B14F-4D97-AF65-F5344CB8AC3E}">
        <p14:creationId xmlns:p14="http://schemas.microsoft.com/office/powerpoint/2010/main" val="4141014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Zitat 1">
    <p:spTree>
      <p:nvGrpSpPr>
        <p:cNvPr id="1" name=""/>
        <p:cNvGrpSpPr/>
        <p:nvPr/>
      </p:nvGrpSpPr>
      <p:grpSpPr>
        <a:xfrm>
          <a:off x="0" y="0"/>
          <a:ext cx="0" cy="0"/>
          <a:chOff x="0" y="0"/>
          <a:chExt cx="0" cy="0"/>
        </a:xfrm>
      </p:grpSpPr>
      <p:grpSp>
        <p:nvGrpSpPr>
          <p:cNvPr id="37" name="Gruppieren 36">
            <a:extLst>
              <a:ext uri="{FF2B5EF4-FFF2-40B4-BE49-F238E27FC236}">
                <a16:creationId xmlns:a16="http://schemas.microsoft.com/office/drawing/2014/main" id="{89EBA842-3C47-C98E-BECC-A2BA68CB90A4}"/>
              </a:ext>
            </a:extLst>
          </p:cNvPr>
          <p:cNvGrpSpPr/>
          <p:nvPr/>
        </p:nvGrpSpPr>
        <p:grpSpPr>
          <a:xfrm>
            <a:off x="9740417" y="457964"/>
            <a:ext cx="2227875" cy="5970551"/>
            <a:chOff x="9740417" y="457964"/>
            <a:chExt cx="2227875" cy="5970551"/>
          </a:xfrm>
        </p:grpSpPr>
        <p:grpSp>
          <p:nvGrpSpPr>
            <p:cNvPr id="7" name="Gruppieren 6">
              <a:extLst>
                <a:ext uri="{FF2B5EF4-FFF2-40B4-BE49-F238E27FC236}">
                  <a16:creationId xmlns:a16="http://schemas.microsoft.com/office/drawing/2014/main" id="{51B54413-6147-226F-88B3-E31AE727595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8" name="Gruppieren 7">
                <a:extLst>
                  <a:ext uri="{FF2B5EF4-FFF2-40B4-BE49-F238E27FC236}">
                    <a16:creationId xmlns:a16="http://schemas.microsoft.com/office/drawing/2014/main" id="{3D347414-8753-C2D1-C9D7-7D31C1620A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4" name="Gruppieren 13">
                  <a:extLst>
                    <a:ext uri="{FF2B5EF4-FFF2-40B4-BE49-F238E27FC236}">
                      <a16:creationId xmlns:a16="http://schemas.microsoft.com/office/drawing/2014/main" id="{86EAA60C-6781-D6E6-52A9-B0CC6C39A4C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8" name="Gerader Verbinder 17">
                    <a:extLst>
                      <a:ext uri="{FF2B5EF4-FFF2-40B4-BE49-F238E27FC236}">
                        <a16:creationId xmlns:a16="http://schemas.microsoft.com/office/drawing/2014/main" id="{27DBEF6D-451E-1EC0-0F93-5382B59C8D3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798E6F51-AD60-63E8-D3F4-48922E45B68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Rechteck 30">
                    <a:extLst>
                      <a:ext uri="{FF2B5EF4-FFF2-40B4-BE49-F238E27FC236}">
                        <a16:creationId xmlns:a16="http://schemas.microsoft.com/office/drawing/2014/main" id="{9238EADF-4AAC-42F9-04FF-D85EE2E1849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1" name="Rechteck 30">
                    <a:extLst>
                      <a:ext uri="{FF2B5EF4-FFF2-40B4-BE49-F238E27FC236}">
                        <a16:creationId xmlns:a16="http://schemas.microsoft.com/office/drawing/2014/main" id="{A0A47A32-B929-9019-05AB-60AB83AC3B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15" name="Gruppieren 14">
                  <a:extLst>
                    <a:ext uri="{FF2B5EF4-FFF2-40B4-BE49-F238E27FC236}">
                      <a16:creationId xmlns:a16="http://schemas.microsoft.com/office/drawing/2014/main" id="{B11A4B9F-5CD8-3610-422B-4DA40D2A93D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6" name="Freihandform: Form 57">
                    <a:extLst>
                      <a:ext uri="{FF2B5EF4-FFF2-40B4-BE49-F238E27FC236}">
                        <a16:creationId xmlns:a16="http://schemas.microsoft.com/office/drawing/2014/main" id="{D1174682-6279-6557-BCE5-4BFD17DD2E6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17" name="Freihandform: Form 58">
                    <a:extLst>
                      <a:ext uri="{FF2B5EF4-FFF2-40B4-BE49-F238E27FC236}">
                        <a16:creationId xmlns:a16="http://schemas.microsoft.com/office/drawing/2014/main" id="{5E03BFC7-092B-E72A-4721-BCDD98BAAC9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9" name="Gruppieren 8">
                <a:extLst>
                  <a:ext uri="{FF2B5EF4-FFF2-40B4-BE49-F238E27FC236}">
                    <a16:creationId xmlns:a16="http://schemas.microsoft.com/office/drawing/2014/main" id="{5C26C4FA-4C21-DA7C-20DF-77DBBDE3AD5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0" name="Gruppieren 9">
                  <a:extLst>
                    <a:ext uri="{FF2B5EF4-FFF2-40B4-BE49-F238E27FC236}">
                      <a16:creationId xmlns:a16="http://schemas.microsoft.com/office/drawing/2014/main" id="{7FC7DBC6-E548-8549-E533-384E24D9F90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2" name="Freihandform 68">
                    <a:extLst>
                      <a:ext uri="{FF2B5EF4-FFF2-40B4-BE49-F238E27FC236}">
                        <a16:creationId xmlns:a16="http://schemas.microsoft.com/office/drawing/2014/main" id="{21F3052E-8291-BDE2-D343-9033B0B7C2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3" name="Freihandform 69">
                    <a:extLst>
                      <a:ext uri="{FF2B5EF4-FFF2-40B4-BE49-F238E27FC236}">
                        <a16:creationId xmlns:a16="http://schemas.microsoft.com/office/drawing/2014/main" id="{65EBFC80-8F55-2939-D942-55C8ED90404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11" name="Zeile 70">
                  <a:extLst>
                    <a:ext uri="{FF2B5EF4-FFF2-40B4-BE49-F238E27FC236}">
                      <a16:creationId xmlns:a16="http://schemas.microsoft.com/office/drawing/2014/main" id="{2FB7E048-453C-E77C-397B-00561B12CAE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22" name="Gruppieren 21">
              <a:extLst>
                <a:ext uri="{FF2B5EF4-FFF2-40B4-BE49-F238E27FC236}">
                  <a16:creationId xmlns:a16="http://schemas.microsoft.com/office/drawing/2014/main" id="{283F345C-E67C-40F6-8AA0-DCC8FE0D9DF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23" name="Gruppieren 22">
                <a:extLst>
                  <a:ext uri="{FF2B5EF4-FFF2-40B4-BE49-F238E27FC236}">
                    <a16:creationId xmlns:a16="http://schemas.microsoft.com/office/drawing/2014/main" id="{D9BBAAFA-2153-05D2-F0BC-58CA840216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9" name="Gruppieren 28">
                  <a:extLst>
                    <a:ext uri="{FF2B5EF4-FFF2-40B4-BE49-F238E27FC236}">
                      <a16:creationId xmlns:a16="http://schemas.microsoft.com/office/drawing/2014/main" id="{5B611942-A154-0A24-2176-BBB56AA0CA6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3" name="Gerader Verbinder 32">
                    <a:extLst>
                      <a:ext uri="{FF2B5EF4-FFF2-40B4-BE49-F238E27FC236}">
                        <a16:creationId xmlns:a16="http://schemas.microsoft.com/office/drawing/2014/main" id="{3D6625D6-8B0F-4100-15D3-0E1A43A8C611}"/>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FFC94599-D122-38B2-FD07-52BE8B20ABA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Rechteck 30">
                    <a:extLst>
                      <a:ext uri="{FF2B5EF4-FFF2-40B4-BE49-F238E27FC236}">
                        <a16:creationId xmlns:a16="http://schemas.microsoft.com/office/drawing/2014/main" id="{4E44F1B1-4DD5-1B1C-478D-B91AC577BA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 name="Rechteck 30">
                    <a:extLst>
                      <a:ext uri="{FF2B5EF4-FFF2-40B4-BE49-F238E27FC236}">
                        <a16:creationId xmlns:a16="http://schemas.microsoft.com/office/drawing/2014/main" id="{214BC9FA-7F74-A6C0-9617-623E79DF11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30" name="Gruppieren 29">
                  <a:extLst>
                    <a:ext uri="{FF2B5EF4-FFF2-40B4-BE49-F238E27FC236}">
                      <a16:creationId xmlns:a16="http://schemas.microsoft.com/office/drawing/2014/main" id="{CE533219-C65B-9694-CE38-99FACCF1508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1" name="Freihandform: Form 141">
                    <a:extLst>
                      <a:ext uri="{FF2B5EF4-FFF2-40B4-BE49-F238E27FC236}">
                        <a16:creationId xmlns:a16="http://schemas.microsoft.com/office/drawing/2014/main" id="{A97CD365-7A7A-90D7-CFD3-ED85A55BDA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32" name="Freihandform: Form 142">
                    <a:extLst>
                      <a:ext uri="{FF2B5EF4-FFF2-40B4-BE49-F238E27FC236}">
                        <a16:creationId xmlns:a16="http://schemas.microsoft.com/office/drawing/2014/main" id="{F70FCC99-35D9-C4BB-8494-EF48EF272A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24" name="Gruppieren 23">
                <a:extLst>
                  <a:ext uri="{FF2B5EF4-FFF2-40B4-BE49-F238E27FC236}">
                    <a16:creationId xmlns:a16="http://schemas.microsoft.com/office/drawing/2014/main" id="{A57C1716-7C81-4A32-8CC4-C71C077FCD4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5" name="Gruppieren 24">
                  <a:extLst>
                    <a:ext uri="{FF2B5EF4-FFF2-40B4-BE49-F238E27FC236}">
                      <a16:creationId xmlns:a16="http://schemas.microsoft.com/office/drawing/2014/main" id="{2B6AD793-C4F0-BDE4-7AE4-14142B552D0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7" name="Freihandform 68">
                    <a:extLst>
                      <a:ext uri="{FF2B5EF4-FFF2-40B4-BE49-F238E27FC236}">
                        <a16:creationId xmlns:a16="http://schemas.microsoft.com/office/drawing/2014/main" id="{2B86639D-FA8C-1586-0EF9-0DDFAFC0CB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8" name="Freihandform 69">
                    <a:extLst>
                      <a:ext uri="{FF2B5EF4-FFF2-40B4-BE49-F238E27FC236}">
                        <a16:creationId xmlns:a16="http://schemas.microsoft.com/office/drawing/2014/main" id="{D2ABB00E-E286-783E-1974-7C4A134C7B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26" name="Zeile 70">
                  <a:extLst>
                    <a:ext uri="{FF2B5EF4-FFF2-40B4-BE49-F238E27FC236}">
                      <a16:creationId xmlns:a16="http://schemas.microsoft.com/office/drawing/2014/main" id="{DC7C8E73-5391-0772-2BFF-60BC9B7F45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sp>
        <p:nvSpPr>
          <p:cNvPr id="38" name="Datumsplatzhalter 37">
            <a:extLst>
              <a:ext uri="{FF2B5EF4-FFF2-40B4-BE49-F238E27FC236}">
                <a16:creationId xmlns:a16="http://schemas.microsoft.com/office/drawing/2014/main" id="{EDE5DA25-6B46-B9A6-7FFC-464C5E761618}"/>
              </a:ext>
            </a:extLst>
          </p:cNvPr>
          <p:cNvSpPr>
            <a:spLocks noGrp="1"/>
          </p:cNvSpPr>
          <p:nvPr>
            <p:ph type="dt" sz="half" idx="10"/>
          </p:nvPr>
        </p:nvSpPr>
        <p:spPr/>
        <p:txBody>
          <a:bodyPr rtlCol="0"/>
          <a:lstStyle/>
          <a:p>
            <a:pPr rtl="0"/>
            <a:r>
              <a:rPr lang="de"/>
              <a:t>20XX</a:t>
            </a:r>
            <a:endParaRPr lang="en-US"/>
          </a:p>
        </p:txBody>
      </p:sp>
      <p:sp>
        <p:nvSpPr>
          <p:cNvPr id="39" name="Fußzeilenplatzhalter 38">
            <a:extLst>
              <a:ext uri="{FF2B5EF4-FFF2-40B4-BE49-F238E27FC236}">
                <a16:creationId xmlns:a16="http://schemas.microsoft.com/office/drawing/2014/main" id="{B787A52D-676F-1CF6-882D-92C6022BCAE6}"/>
              </a:ext>
            </a:extLst>
          </p:cNvPr>
          <p:cNvSpPr>
            <a:spLocks noGrp="1"/>
          </p:cNvSpPr>
          <p:nvPr>
            <p:ph type="ftr" sz="quarter" idx="11"/>
          </p:nvPr>
        </p:nvSpPr>
        <p:spPr/>
        <p:txBody>
          <a:bodyPr rtlCol="0"/>
          <a:lstStyle/>
          <a:p>
            <a:pPr rtl="0"/>
            <a:r>
              <a:rPr lang="de"/>
              <a:t>Beispiel für einen Fußzeilentext</a:t>
            </a:r>
            <a:endParaRPr lang="en-US"/>
          </a:p>
        </p:txBody>
      </p:sp>
      <p:sp>
        <p:nvSpPr>
          <p:cNvPr id="40" name="Foliennummernplatzhalter 39">
            <a:extLst>
              <a:ext uri="{FF2B5EF4-FFF2-40B4-BE49-F238E27FC236}">
                <a16:creationId xmlns:a16="http://schemas.microsoft.com/office/drawing/2014/main" id="{EB85D4D9-091D-3BB4-EEF9-080683D48CE9}"/>
              </a:ext>
            </a:extLst>
          </p:cNvPr>
          <p:cNvSpPr>
            <a:spLocks noGrp="1"/>
          </p:cNvSpPr>
          <p:nvPr>
            <p:ph type="sldNum" sz="quarter" idx="12"/>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cxnSp>
        <p:nvCxnSpPr>
          <p:cNvPr id="6" name="Gerader Verbinder 5">
            <a:extLst>
              <a:ext uri="{FF2B5EF4-FFF2-40B4-BE49-F238E27FC236}">
                <a16:creationId xmlns:a16="http://schemas.microsoft.com/office/drawing/2014/main" id="{349D3643-667E-326E-DF16-007B8A67F8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31520" y="4870289"/>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612648" y="5303520"/>
            <a:ext cx="8778240" cy="548640"/>
          </a:xfrm>
        </p:spPr>
        <p:txBody>
          <a:bodyPr rtlCol="0" anchor="ctr">
            <a:noAutofit/>
          </a:bodyPr>
          <a:lstStyle>
            <a:lvl1pPr marL="0" indent="0" algn="l">
              <a:lnSpc>
                <a:spcPct val="100000"/>
              </a:lnSpc>
              <a:buNone/>
              <a:defRPr sz="2000" b="0" cap="all" spc="100" baseline="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Zitatautor</a:t>
            </a:r>
          </a:p>
        </p:txBody>
      </p:sp>
      <p:sp>
        <p:nvSpPr>
          <p:cNvPr id="2" name="Titel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188720"/>
            <a:ext cx="8778240" cy="3657600"/>
          </a:xfrm>
        </p:spPr>
        <p:txBody>
          <a:bodyPr rtlCol="0" anchor="ctr">
            <a:normAutofit/>
          </a:bodyPr>
          <a:lstStyle>
            <a:lvl1pPr algn="l">
              <a:lnSpc>
                <a:spcPct val="100000"/>
              </a:lnSpc>
              <a:defRPr sz="4000" b="0"/>
            </a:lvl1pPr>
          </a:lstStyle>
          <a:p>
            <a:pPr rtl="0"/>
            <a:r>
              <a:rPr lang="de"/>
              <a:t>Angebot durch Klicken bearbeiten</a:t>
            </a:r>
          </a:p>
        </p:txBody>
      </p:sp>
    </p:spTree>
    <p:extLst>
      <p:ext uri="{BB962C8B-B14F-4D97-AF65-F5344CB8AC3E}">
        <p14:creationId xmlns:p14="http://schemas.microsoft.com/office/powerpoint/2010/main" val="286035314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Zitat 2">
    <p:bg>
      <p:bgPr>
        <a:solidFill>
          <a:schemeClr val="tx2"/>
        </a:solidFill>
        <a:effectLst/>
      </p:bgPr>
    </p:bg>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33BF9B84-1206-173F-EAC3-2F5354E4E4F6}"/>
              </a:ext>
            </a:extLst>
          </p:cNvPr>
          <p:cNvSpPr>
            <a:spLocks noGrp="1"/>
          </p:cNvSpPr>
          <p:nvPr>
            <p:ph type="dt" sz="half" idx="10"/>
          </p:nvPr>
        </p:nvSpPr>
        <p:spPr/>
        <p:txBody>
          <a:bodyPr rtlCol="0"/>
          <a:lstStyle>
            <a:lvl1pPr>
              <a:defRPr>
                <a:solidFill>
                  <a:schemeClr val="bg1">
                    <a:lumMod val="65000"/>
                    <a:lumOff val="35000"/>
                  </a:schemeClr>
                </a:solidFill>
              </a:defRPr>
            </a:lvl1pPr>
          </a:lstStyle>
          <a:p>
            <a:pPr rtl="0"/>
            <a:r>
              <a:rPr lang="de"/>
              <a:t>20XX</a:t>
            </a:r>
            <a:endParaRPr lang="en-US"/>
          </a:p>
        </p:txBody>
      </p:sp>
      <p:sp>
        <p:nvSpPr>
          <p:cNvPr id="8" name="Fußzeilenplatzhalter 7">
            <a:extLst>
              <a:ext uri="{FF2B5EF4-FFF2-40B4-BE49-F238E27FC236}">
                <a16:creationId xmlns:a16="http://schemas.microsoft.com/office/drawing/2014/main" id="{85777012-FF09-2955-E37E-D84DE60BFFD7}"/>
              </a:ext>
            </a:extLst>
          </p:cNvPr>
          <p:cNvSpPr>
            <a:spLocks noGrp="1"/>
          </p:cNvSpPr>
          <p:nvPr>
            <p:ph type="ftr" sz="quarter" idx="11"/>
          </p:nvPr>
        </p:nvSpPr>
        <p:spPr/>
        <p:txBody>
          <a:bodyPr rtlCol="0"/>
          <a:lstStyle>
            <a:lvl1pPr>
              <a:defRPr>
                <a:solidFill>
                  <a:schemeClr val="bg1">
                    <a:lumMod val="65000"/>
                    <a:lumOff val="35000"/>
                  </a:schemeClr>
                </a:solidFill>
              </a:defRPr>
            </a:lvl1pPr>
          </a:lstStyle>
          <a:p>
            <a:pPr rtl="0"/>
            <a:r>
              <a:rPr lang="de"/>
              <a:t>Beispiel für Fußzeilentext</a:t>
            </a:r>
            <a:endParaRPr lang="en-US"/>
          </a:p>
        </p:txBody>
      </p:sp>
      <p:sp>
        <p:nvSpPr>
          <p:cNvPr id="9" name="Foliennummernplatzhalter 8">
            <a:extLst>
              <a:ext uri="{FF2B5EF4-FFF2-40B4-BE49-F238E27FC236}">
                <a16:creationId xmlns:a16="http://schemas.microsoft.com/office/drawing/2014/main" id="{585D0419-0817-758C-FCD5-1FD1EEE6AF2A}"/>
              </a:ext>
            </a:extLst>
          </p:cNvPr>
          <p:cNvSpPr>
            <a:spLocks noGrp="1"/>
          </p:cNvSpPr>
          <p:nvPr>
            <p:ph type="sldNum" sz="quarter" idx="12"/>
          </p:nvPr>
        </p:nvSpPr>
        <p:spPr>
          <a:xfrm>
            <a:off x="9901027" y="6355080"/>
            <a:ext cx="1764792" cy="457200"/>
          </a:xfrm>
          <a:prstGeom prst="rect">
            <a:avLst/>
          </a:prstGeom>
        </p:spPr>
        <p:txBody>
          <a:bodyPr rtlCol="0"/>
          <a:lstStyle>
            <a:lvl1pPr>
              <a:defRPr>
                <a:solidFill>
                  <a:schemeClr val="bg1">
                    <a:lumMod val="65000"/>
                    <a:lumOff val="35000"/>
                  </a:schemeClr>
                </a:solidFill>
              </a:defRPr>
            </a:lvl1pPr>
          </a:lstStyle>
          <a:p>
            <a:pPr rtl="0"/>
            <a:fld id="{CC057153-B650-4DEB-B370-79DDCFDCE934}" type="slidenum">
              <a:rPr lang="en-US" smtClean="0"/>
              <a:pPr rtl="0"/>
              <a:t>‹Nr.›</a:t>
            </a:fld>
            <a:endParaRPr lang="en-US"/>
          </a:p>
        </p:txBody>
      </p:sp>
      <p:grpSp>
        <p:nvGrpSpPr>
          <p:cNvPr id="4" name="Gruppieren 3">
            <a:extLst>
              <a:ext uri="{FF2B5EF4-FFF2-40B4-BE49-F238E27FC236}">
                <a16:creationId xmlns:a16="http://schemas.microsoft.com/office/drawing/2014/main" id="{87B25E08-7F85-EEBE-347D-2C58E82FA31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4987925" y="49440"/>
            <a:ext cx="2216150" cy="1177924"/>
            <a:chOff x="4987925" y="2840038"/>
            <a:chExt cx="2216150" cy="1177924"/>
          </a:xfrm>
        </p:grpSpPr>
        <p:sp>
          <p:nvSpPr>
            <p:cNvPr id="5" name="Rechteck 4">
              <a:extLst>
                <a:ext uri="{FF2B5EF4-FFF2-40B4-BE49-F238E27FC236}">
                  <a16:creationId xmlns:a16="http://schemas.microsoft.com/office/drawing/2014/main" id="{4DC06BB2-68EC-DEC4-7129-2A0E48E3B5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6" name="Gruppieren 5">
              <a:extLst>
                <a:ext uri="{FF2B5EF4-FFF2-40B4-BE49-F238E27FC236}">
                  <a16:creationId xmlns:a16="http://schemas.microsoft.com/office/drawing/2014/main" id="{0832F3D2-C5FA-4E83-6685-08CA600B189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0" name="Gruppieren 9">
                <a:extLst>
                  <a:ext uri="{FF2B5EF4-FFF2-40B4-BE49-F238E27FC236}">
                    <a16:creationId xmlns:a16="http://schemas.microsoft.com/office/drawing/2014/main" id="{C5890F6F-4AE1-B659-4D3E-60846190E3F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5" name="Freihandform 68">
                  <a:extLst>
                    <a:ext uri="{FF2B5EF4-FFF2-40B4-BE49-F238E27FC236}">
                      <a16:creationId xmlns:a16="http://schemas.microsoft.com/office/drawing/2014/main" id="{9D8D7C35-1556-5858-4702-C7D4E838B2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6" name="Freihandform 69">
                  <a:extLst>
                    <a:ext uri="{FF2B5EF4-FFF2-40B4-BE49-F238E27FC236}">
                      <a16:creationId xmlns:a16="http://schemas.microsoft.com/office/drawing/2014/main" id="{C3C5FB31-6CDE-74CC-ED72-B65943E4C2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7" name="Zeile 70">
                  <a:extLst>
                    <a:ext uri="{FF2B5EF4-FFF2-40B4-BE49-F238E27FC236}">
                      <a16:creationId xmlns:a16="http://schemas.microsoft.com/office/drawing/2014/main" id="{5A9A7064-4FC4-2763-1CB1-02229FDCB3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11" name="Gruppieren 10">
                <a:extLst>
                  <a:ext uri="{FF2B5EF4-FFF2-40B4-BE49-F238E27FC236}">
                    <a16:creationId xmlns:a16="http://schemas.microsoft.com/office/drawing/2014/main" id="{FBE0AE6B-8730-F793-4056-EBD82EC1066E}"/>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2" name="Freihandform 68">
                  <a:extLst>
                    <a:ext uri="{FF2B5EF4-FFF2-40B4-BE49-F238E27FC236}">
                      <a16:creationId xmlns:a16="http://schemas.microsoft.com/office/drawing/2014/main" id="{B86231CF-4518-2AC5-1CDC-E4C62D3602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3" name="Freihandform 69">
                  <a:extLst>
                    <a:ext uri="{FF2B5EF4-FFF2-40B4-BE49-F238E27FC236}">
                      <a16:creationId xmlns:a16="http://schemas.microsoft.com/office/drawing/2014/main" id="{DE705837-6AFF-390C-44B1-397EBAFF33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 name="Zeile 70">
                  <a:extLst>
                    <a:ext uri="{FF2B5EF4-FFF2-40B4-BE49-F238E27FC236}">
                      <a16:creationId xmlns:a16="http://schemas.microsoft.com/office/drawing/2014/main" id="{6873C17A-B4A8-79DA-398E-F218CF9D58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cxnSp>
        <p:nvCxnSpPr>
          <p:cNvPr id="18" name="Gerader Verbinder 17">
            <a:extLst>
              <a:ext uri="{FF2B5EF4-FFF2-40B4-BE49-F238E27FC236}">
                <a16:creationId xmlns:a16="http://schemas.microsoft.com/office/drawing/2014/main" id="{B48A30F9-EC2B-708F-CFF0-8A84E881A6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826000" y="475488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499616" y="5303520"/>
            <a:ext cx="9198864" cy="548640"/>
          </a:xfrm>
        </p:spPr>
        <p:txBody>
          <a:bodyPr rtlCol="0" anchor="ctr">
            <a:noAutofit/>
          </a:bodyPr>
          <a:lstStyle>
            <a:lvl1pPr marL="0" indent="0" algn="ctr">
              <a:lnSpc>
                <a:spcPct val="100000"/>
              </a:lnSpc>
              <a:buNone/>
              <a:defRPr sz="2000" b="0" cap="all" spc="100" baseline="0">
                <a:solidFill>
                  <a:schemeClr val="bg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Zitatautor</a:t>
            </a:r>
          </a:p>
        </p:txBody>
      </p:sp>
      <p:sp>
        <p:nvSpPr>
          <p:cNvPr id="2" name="Titel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rtlCol="0" anchor="ctr">
            <a:normAutofit/>
          </a:bodyPr>
          <a:lstStyle>
            <a:lvl1pPr algn="ctr">
              <a:lnSpc>
                <a:spcPct val="100000"/>
              </a:lnSpc>
              <a:defRPr sz="4000" b="0">
                <a:solidFill>
                  <a:schemeClr val="bg1">
                    <a:lumMod val="75000"/>
                    <a:lumOff val="25000"/>
                  </a:schemeClr>
                </a:solidFill>
              </a:defRPr>
            </a:lvl1pPr>
          </a:lstStyle>
          <a:p>
            <a:pPr rtl="0"/>
            <a:r>
              <a:rPr lang="de"/>
              <a:t>Angebot durch Klicken bearbeiten</a:t>
            </a:r>
          </a:p>
        </p:txBody>
      </p:sp>
    </p:spTree>
    <p:extLst>
      <p:ext uri="{BB962C8B-B14F-4D97-AF65-F5344CB8AC3E}">
        <p14:creationId xmlns:p14="http://schemas.microsoft.com/office/powerpoint/2010/main" val="18843781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Foto 1">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878F442-2FC9-4DB8-620F-79A1D4707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12192001" cy="4986425"/>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B24A208E-BD69-BB12-21B8-DA405B501FA8}"/>
              </a:ext>
            </a:extLst>
          </p:cNvPr>
          <p:cNvSpPr>
            <a:spLocks noGrp="1"/>
          </p:cNvSpPr>
          <p:nvPr>
            <p:ph type="pic" sz="quarter" idx="13"/>
          </p:nvPr>
        </p:nvSpPr>
        <p:spPr>
          <a:xfrm>
            <a:off x="250372" y="239487"/>
            <a:ext cx="11691255" cy="4461693"/>
          </a:xfrm>
          <a:blipFill dpi="0" rotWithShape="1">
            <a:blip r:embed="rId2">
              <a:alphaModFix amt="60000"/>
            </a:blip>
            <a:srcRect/>
            <a:stretch>
              <a:fillRect l="1" t="1" r="-8000" b="-22000"/>
            </a:stretch>
          </a:blipFill>
        </p:spPr>
        <p:txBody>
          <a:bodyPr rtlCol="0"/>
          <a:lstStyle/>
          <a:p>
            <a:pPr rtl="0"/>
            <a:r>
              <a:rPr lang="de"/>
              <a:t>Klicken Sie, um ein Bild hinzuzufügen.</a:t>
            </a:r>
            <a:endParaRPr lang="en-US"/>
          </a:p>
        </p:txBody>
      </p:sp>
      <p:sp>
        <p:nvSpPr>
          <p:cNvPr id="3" name="Untertitel 2">
            <a:extLst>
              <a:ext uri="{FF2B5EF4-FFF2-40B4-BE49-F238E27FC236}">
                <a16:creationId xmlns:a16="http://schemas.microsoft.com/office/drawing/2014/main" id="{2BDC76B8-60F6-62D3-9F73-E81662203017}"/>
              </a:ext>
            </a:extLst>
          </p:cNvPr>
          <p:cNvSpPr>
            <a:spLocks noGrp="1"/>
          </p:cNvSpPr>
          <p:nvPr>
            <p:ph type="subTitle" idx="1"/>
          </p:nvPr>
        </p:nvSpPr>
        <p:spPr>
          <a:xfrm>
            <a:off x="612648" y="5972628"/>
            <a:ext cx="10972800" cy="548640"/>
          </a:xfrm>
        </p:spPr>
        <p:txBody>
          <a:bodyPr rtlCol="0" anchor="t">
            <a:normAutofit/>
          </a:bodyPr>
          <a:lstStyle>
            <a:lvl1pPr marL="0" indent="0" algn="ctr">
              <a:buNone/>
              <a:defRPr sz="20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endParaRPr lang="en-US"/>
          </a:p>
        </p:txBody>
      </p:sp>
      <p:sp>
        <p:nvSpPr>
          <p:cNvPr id="2" name="Titel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5218032"/>
            <a:ext cx="10972800" cy="786384"/>
          </a:xfrm>
        </p:spPr>
        <p:txBody>
          <a:bodyPr rtlCol="0" anchor="b">
            <a:noAutofit/>
          </a:bodyPr>
          <a:lstStyle>
            <a:lvl1pPr algn="ctr">
              <a:defRPr sz="2800"/>
            </a:lvl1pPr>
          </a:lstStyle>
          <a:p>
            <a:pPr rtl="0"/>
            <a:r>
              <a:rPr lang="de" dirty="0"/>
              <a:t>Titelmasterformat durch Klicken bearbeiten</a:t>
            </a:r>
            <a:endParaRPr lang="en-US" dirty="0"/>
          </a:p>
        </p:txBody>
      </p:sp>
    </p:spTree>
    <p:extLst>
      <p:ext uri="{BB962C8B-B14F-4D97-AF65-F5344CB8AC3E}">
        <p14:creationId xmlns:p14="http://schemas.microsoft.com/office/powerpoint/2010/main" val="163172328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Zitat 3">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F6C1257C-9B41-78D7-C9C0-2B25AECC26D2}"/>
              </a:ext>
            </a:extLst>
          </p:cNvPr>
          <p:cNvSpPr>
            <a:spLocks noGrp="1"/>
          </p:cNvSpPr>
          <p:nvPr>
            <p:ph type="dt" sz="half" idx="10"/>
          </p:nvPr>
        </p:nvSpPr>
        <p:spPr/>
        <p:txBody>
          <a:bodyPr rtlCol="0"/>
          <a:lstStyle/>
          <a:p>
            <a:pPr rtl="0"/>
            <a:r>
              <a:rPr lang="de"/>
              <a:t>20XX</a:t>
            </a:r>
            <a:endParaRPr lang="en-US"/>
          </a:p>
        </p:txBody>
      </p:sp>
      <p:sp>
        <p:nvSpPr>
          <p:cNvPr id="8" name="Fußzeilenplatzhalter 7">
            <a:extLst>
              <a:ext uri="{FF2B5EF4-FFF2-40B4-BE49-F238E27FC236}">
                <a16:creationId xmlns:a16="http://schemas.microsoft.com/office/drawing/2014/main" id="{560AC85C-5293-C84A-0E4C-5F5E14E2C1E2}"/>
              </a:ext>
            </a:extLst>
          </p:cNvPr>
          <p:cNvSpPr>
            <a:spLocks noGrp="1"/>
          </p:cNvSpPr>
          <p:nvPr>
            <p:ph type="ftr" sz="quarter" idx="11"/>
          </p:nvPr>
        </p:nvSpPr>
        <p:spPr/>
        <p:txBody>
          <a:bodyPr rtlCol="0"/>
          <a:lstStyle/>
          <a:p>
            <a:pPr rtl="0"/>
            <a:r>
              <a:rPr lang="de"/>
              <a:t>Beispiel für Fußzeilentext</a:t>
            </a:r>
            <a:endParaRPr lang="en-US"/>
          </a:p>
        </p:txBody>
      </p:sp>
      <p:sp>
        <p:nvSpPr>
          <p:cNvPr id="9" name="Foliennummernplatzhalter 8">
            <a:extLst>
              <a:ext uri="{FF2B5EF4-FFF2-40B4-BE49-F238E27FC236}">
                <a16:creationId xmlns:a16="http://schemas.microsoft.com/office/drawing/2014/main" id="{A1CEA57E-D067-1644-60AE-1AA532586395}"/>
              </a:ext>
            </a:extLst>
          </p:cNvPr>
          <p:cNvSpPr>
            <a:spLocks noGrp="1"/>
          </p:cNvSpPr>
          <p:nvPr>
            <p:ph type="sldNum" sz="quarter" idx="12"/>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grpSp>
        <p:nvGrpSpPr>
          <p:cNvPr id="4" name="Gruppieren 3">
            <a:extLst>
              <a:ext uri="{FF2B5EF4-FFF2-40B4-BE49-F238E27FC236}">
                <a16:creationId xmlns:a16="http://schemas.microsoft.com/office/drawing/2014/main" id="{4BC73ACC-D2E1-A902-9CFD-5514C0EB843E}"/>
              </a:ext>
            </a:extLst>
          </p:cNvPr>
          <p:cNvGrpSpPr/>
          <p:nvPr/>
        </p:nvGrpSpPr>
        <p:grpSpPr>
          <a:xfrm>
            <a:off x="10345635" y="649304"/>
            <a:ext cx="698051" cy="1372591"/>
            <a:chOff x="1079500" y="649304"/>
            <a:chExt cx="698051" cy="1372591"/>
          </a:xfrm>
        </p:grpSpPr>
        <p:sp>
          <p:nvSpPr>
            <p:cNvPr id="5" name="Ellipse 4">
              <a:extLst>
                <a:ext uri="{FF2B5EF4-FFF2-40B4-BE49-F238E27FC236}">
                  <a16:creationId xmlns:a16="http://schemas.microsoft.com/office/drawing/2014/main" id="{3A8F7568-F65C-1826-02F4-71D36A34505E}"/>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lvl="0" rtl="0"/>
              <a:endParaRPr lang="en-US">
                <a:solidFill>
                  <a:schemeClr val="tx1"/>
                </a:solidFill>
              </a:endParaRPr>
            </a:p>
          </p:txBody>
        </p:sp>
        <p:grpSp>
          <p:nvGrpSpPr>
            <p:cNvPr id="6" name="Gruppieren 5">
              <a:extLst>
                <a:ext uri="{FF2B5EF4-FFF2-40B4-BE49-F238E27FC236}">
                  <a16:creationId xmlns:a16="http://schemas.microsoft.com/office/drawing/2014/main" id="{CD9F4D79-EF81-3DAC-E6F0-9966B3BA8B66}"/>
                </a:ext>
              </a:extLst>
            </p:cNvPr>
            <p:cNvGrpSpPr/>
            <p:nvPr/>
          </p:nvGrpSpPr>
          <p:grpSpPr>
            <a:xfrm rot="10800000">
              <a:off x="1079500" y="952167"/>
              <a:ext cx="641184" cy="1069728"/>
              <a:chOff x="6484111" y="2967038"/>
              <a:chExt cx="641184" cy="1069728"/>
            </a:xfrm>
          </p:grpSpPr>
          <p:grpSp>
            <p:nvGrpSpPr>
              <p:cNvPr id="10" name="Gruppieren 9">
                <a:extLst>
                  <a:ext uri="{FF2B5EF4-FFF2-40B4-BE49-F238E27FC236}">
                    <a16:creationId xmlns:a16="http://schemas.microsoft.com/office/drawing/2014/main" id="{765DCA08-C13A-7307-8DFC-CBA8E4CCE422}"/>
                  </a:ext>
                </a:extLst>
              </p:cNvPr>
              <p:cNvGrpSpPr/>
              <p:nvPr/>
            </p:nvGrpSpPr>
            <p:grpSpPr>
              <a:xfrm>
                <a:off x="6808136" y="2967038"/>
                <a:ext cx="317159" cy="932400"/>
                <a:chOff x="6808136" y="2967038"/>
                <a:chExt cx="317159" cy="932400"/>
              </a:xfrm>
            </p:grpSpPr>
            <p:sp>
              <p:nvSpPr>
                <p:cNvPr id="15" name="Freihandform 68">
                  <a:extLst>
                    <a:ext uri="{FF2B5EF4-FFF2-40B4-BE49-F238E27FC236}">
                      <a16:creationId xmlns:a16="http://schemas.microsoft.com/office/drawing/2014/main" id="{F27AC9C8-5613-A519-4CEB-29DEE249E3C0}"/>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6" name="Freihandform 69">
                  <a:extLst>
                    <a:ext uri="{FF2B5EF4-FFF2-40B4-BE49-F238E27FC236}">
                      <a16:creationId xmlns:a16="http://schemas.microsoft.com/office/drawing/2014/main" id="{87BACDFB-87E3-1AF8-DD12-17A45E4223B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7" name="Zeile 70">
                  <a:extLst>
                    <a:ext uri="{FF2B5EF4-FFF2-40B4-BE49-F238E27FC236}">
                      <a16:creationId xmlns:a16="http://schemas.microsoft.com/office/drawing/2014/main" id="{C2D2B8AE-E1D9-05B9-65C3-8AA338C82B2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11" name="Gruppieren 10">
                <a:extLst>
                  <a:ext uri="{FF2B5EF4-FFF2-40B4-BE49-F238E27FC236}">
                    <a16:creationId xmlns:a16="http://schemas.microsoft.com/office/drawing/2014/main" id="{20221997-1E60-D165-D6DD-259C80A46B02}"/>
                  </a:ext>
                </a:extLst>
              </p:cNvPr>
              <p:cNvGrpSpPr/>
              <p:nvPr/>
            </p:nvGrpSpPr>
            <p:grpSpPr>
              <a:xfrm rot="18900000" flipH="1">
                <a:off x="6484111" y="3104366"/>
                <a:ext cx="317159" cy="932400"/>
                <a:chOff x="6808136" y="2967038"/>
                <a:chExt cx="317159" cy="932400"/>
              </a:xfrm>
            </p:grpSpPr>
            <p:sp>
              <p:nvSpPr>
                <p:cNvPr id="12" name="Freihandform 68">
                  <a:extLst>
                    <a:ext uri="{FF2B5EF4-FFF2-40B4-BE49-F238E27FC236}">
                      <a16:creationId xmlns:a16="http://schemas.microsoft.com/office/drawing/2014/main" id="{FE3286D6-38FC-8B18-9012-A8EB46C5F285}"/>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3" name="Freihandform 69">
                  <a:extLst>
                    <a:ext uri="{FF2B5EF4-FFF2-40B4-BE49-F238E27FC236}">
                      <a16:creationId xmlns:a16="http://schemas.microsoft.com/office/drawing/2014/main" id="{3B79B884-3CA9-39CF-2020-ACD13718D1F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 name="Zeile 70">
                  <a:extLst>
                    <a:ext uri="{FF2B5EF4-FFF2-40B4-BE49-F238E27FC236}">
                      <a16:creationId xmlns:a16="http://schemas.microsoft.com/office/drawing/2014/main" id="{3C4A024D-7F6B-26A2-E0CF-77BDF5DFC4BC}"/>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cxnSp>
        <p:nvCxnSpPr>
          <p:cNvPr id="18" name="Gerader Verbinder 17">
            <a:extLst>
              <a:ext uri="{FF2B5EF4-FFF2-40B4-BE49-F238E27FC236}">
                <a16:creationId xmlns:a16="http://schemas.microsoft.com/office/drawing/2014/main" id="{27DC5E14-FC0C-F458-FA29-6BC96E2CB2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31520" y="4754880"/>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612648" y="5303520"/>
            <a:ext cx="8961120" cy="548640"/>
          </a:xfrm>
        </p:spPr>
        <p:txBody>
          <a:bodyPr rtlCol="0" anchor="ctr">
            <a:noAutofit/>
          </a:bodyPr>
          <a:lstStyle>
            <a:lvl1pPr marL="0" indent="0" algn="l">
              <a:lnSpc>
                <a:spcPct val="100000"/>
              </a:lnSpc>
              <a:buNone/>
              <a:defRPr sz="2000" b="0" cap="all" spc="100" baseline="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Zitatautor</a:t>
            </a:r>
          </a:p>
        </p:txBody>
      </p:sp>
      <p:sp>
        <p:nvSpPr>
          <p:cNvPr id="2" name="Titel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234440"/>
            <a:ext cx="8961120" cy="3169920"/>
          </a:xfrm>
        </p:spPr>
        <p:txBody>
          <a:bodyPr rtlCol="0" anchor="ctr">
            <a:normAutofit/>
          </a:bodyPr>
          <a:lstStyle>
            <a:lvl1pPr algn="l">
              <a:lnSpc>
                <a:spcPct val="100000"/>
              </a:lnSpc>
              <a:defRPr sz="4000" b="0"/>
            </a:lvl1pPr>
          </a:lstStyle>
          <a:p>
            <a:pPr rtl="0"/>
            <a:r>
              <a:rPr lang="de"/>
              <a:t>Angebot durch Klicken bearbeiten</a:t>
            </a:r>
          </a:p>
        </p:txBody>
      </p:sp>
    </p:spTree>
    <p:extLst>
      <p:ext uri="{BB962C8B-B14F-4D97-AF65-F5344CB8AC3E}">
        <p14:creationId xmlns:p14="http://schemas.microsoft.com/office/powerpoint/2010/main" val="33206873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cxnSp>
        <p:nvCxnSpPr>
          <p:cNvPr id="8" name="Gerader Verbinder 7">
            <a:extLst>
              <a:ext uri="{FF2B5EF4-FFF2-40B4-BE49-F238E27FC236}">
                <a16:creationId xmlns:a16="http://schemas.microsoft.com/office/drawing/2014/main" id="{1DD89DC3-7755-6F68-B7F5-979FD6C7440D}"/>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731520" y="1937284"/>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umsplatzhalter 2">
            <a:extLst>
              <a:ext uri="{FF2B5EF4-FFF2-40B4-BE49-F238E27FC236}">
                <a16:creationId xmlns:a16="http://schemas.microsoft.com/office/drawing/2014/main" id="{9802CF08-CC52-E7E8-E565-6700958B4105}"/>
              </a:ext>
            </a:extLst>
          </p:cNvPr>
          <p:cNvSpPr>
            <a:spLocks noGrp="1"/>
          </p:cNvSpPr>
          <p:nvPr>
            <p:ph type="dt" sz="half" idx="15"/>
          </p:nvPr>
        </p:nvSpPr>
        <p:spPr/>
        <p:txBody>
          <a:bodyPr rtlCol="0"/>
          <a:lstStyle/>
          <a:p>
            <a:pPr rtl="0"/>
            <a:r>
              <a:rPr lang="de"/>
              <a:t>20XX</a:t>
            </a:r>
            <a:endParaRPr lang="en-US"/>
          </a:p>
        </p:txBody>
      </p:sp>
      <p:sp>
        <p:nvSpPr>
          <p:cNvPr id="4" name="Fußzeilenplatzhalter 3">
            <a:extLst>
              <a:ext uri="{FF2B5EF4-FFF2-40B4-BE49-F238E27FC236}">
                <a16:creationId xmlns:a16="http://schemas.microsoft.com/office/drawing/2014/main" id="{0823CA10-9755-BD67-C4D3-8A1BB620AEF2}"/>
              </a:ext>
            </a:extLst>
          </p:cNvPr>
          <p:cNvSpPr>
            <a:spLocks noGrp="1"/>
          </p:cNvSpPr>
          <p:nvPr>
            <p:ph type="ftr" sz="quarter" idx="16"/>
          </p:nvPr>
        </p:nvSpPr>
        <p:spPr/>
        <p:txBody>
          <a:bodyPr rtlCol="0"/>
          <a:lstStyle/>
          <a:p>
            <a:pPr rtl="0"/>
            <a:r>
              <a:rPr lang="de"/>
              <a:t>Beispiel-Fußzeilentext</a:t>
            </a:r>
            <a:endParaRPr lang="en-US"/>
          </a:p>
        </p:txBody>
      </p:sp>
      <p:sp>
        <p:nvSpPr>
          <p:cNvPr id="10" name="Foliennummernplatzhalter 9">
            <a:extLst>
              <a:ext uri="{FF2B5EF4-FFF2-40B4-BE49-F238E27FC236}">
                <a16:creationId xmlns:a16="http://schemas.microsoft.com/office/drawing/2014/main" id="{44A0A7C3-0501-E6B1-A79B-C8134B490F51}"/>
              </a:ext>
            </a:extLst>
          </p:cNvPr>
          <p:cNvSpPr>
            <a:spLocks noGrp="1"/>
          </p:cNvSpPr>
          <p:nvPr>
            <p:ph type="sldNum" sz="quarter" idx="17"/>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sp>
        <p:nvSpPr>
          <p:cNvPr id="9" name="Textplatzhalt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2103120"/>
            <a:ext cx="5181600" cy="393192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11" name="Textplatzhalt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2103120"/>
            <a:ext cx="5181600" cy="393192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rtlCol="0"/>
          <a:lstStyle/>
          <a:p>
            <a:pPr rtl="0"/>
            <a:r>
              <a:rPr lang="de"/>
              <a:t>Titelmasterformat durch Klicken bearbeiten</a:t>
            </a:r>
            <a:endParaRPr lang="en-US"/>
          </a:p>
        </p:txBody>
      </p:sp>
    </p:spTree>
    <p:extLst>
      <p:ext uri="{BB962C8B-B14F-4D97-AF65-F5344CB8AC3E}">
        <p14:creationId xmlns:p14="http://schemas.microsoft.com/office/powerpoint/2010/main" val="16910771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cxnSp>
        <p:nvCxnSpPr>
          <p:cNvPr id="4" name="Gerader Verbinder 3">
            <a:extLst>
              <a:ext uri="{FF2B5EF4-FFF2-40B4-BE49-F238E27FC236}">
                <a16:creationId xmlns:a16="http://schemas.microsoft.com/office/drawing/2014/main" id="{1866B88E-A044-C4DC-1BA4-55C08C26B3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31520" y="1937284"/>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Datumsplatzhalter 5">
            <a:extLst>
              <a:ext uri="{FF2B5EF4-FFF2-40B4-BE49-F238E27FC236}">
                <a16:creationId xmlns:a16="http://schemas.microsoft.com/office/drawing/2014/main" id="{0A6A0CCB-705E-C253-8F03-FFD90DF2B23A}"/>
              </a:ext>
            </a:extLst>
          </p:cNvPr>
          <p:cNvSpPr>
            <a:spLocks noGrp="1"/>
          </p:cNvSpPr>
          <p:nvPr>
            <p:ph type="dt" sz="half" idx="15"/>
          </p:nvPr>
        </p:nvSpPr>
        <p:spPr/>
        <p:txBody>
          <a:bodyPr rtlCol="0"/>
          <a:lstStyle/>
          <a:p>
            <a:pPr rtl="0"/>
            <a:r>
              <a:rPr lang="de"/>
              <a:t>20XX</a:t>
            </a:r>
            <a:endParaRPr lang="en-US"/>
          </a:p>
        </p:txBody>
      </p:sp>
      <p:sp>
        <p:nvSpPr>
          <p:cNvPr id="10" name="Fußzeilenplatzhalter 9">
            <a:extLst>
              <a:ext uri="{FF2B5EF4-FFF2-40B4-BE49-F238E27FC236}">
                <a16:creationId xmlns:a16="http://schemas.microsoft.com/office/drawing/2014/main" id="{9521B30A-7545-CD0D-C650-142227AAF7BF}"/>
              </a:ext>
            </a:extLst>
          </p:cNvPr>
          <p:cNvSpPr>
            <a:spLocks noGrp="1"/>
          </p:cNvSpPr>
          <p:nvPr>
            <p:ph type="ftr" sz="quarter" idx="16"/>
          </p:nvPr>
        </p:nvSpPr>
        <p:spPr/>
        <p:txBody>
          <a:bodyPr rtlCol="0"/>
          <a:lstStyle/>
          <a:p>
            <a:pPr rtl="0"/>
            <a:r>
              <a:rPr lang="de"/>
              <a:t>Beispiel für Fußzeilentext</a:t>
            </a:r>
            <a:endParaRPr lang="en-US"/>
          </a:p>
        </p:txBody>
      </p:sp>
      <p:sp>
        <p:nvSpPr>
          <p:cNvPr id="12" name="Foliennummernplatzhalter 11">
            <a:extLst>
              <a:ext uri="{FF2B5EF4-FFF2-40B4-BE49-F238E27FC236}">
                <a16:creationId xmlns:a16="http://schemas.microsoft.com/office/drawing/2014/main" id="{6F133E4C-C0E4-908F-E2F3-671E3A4141ED}"/>
              </a:ext>
            </a:extLst>
          </p:cNvPr>
          <p:cNvSpPr>
            <a:spLocks noGrp="1"/>
          </p:cNvSpPr>
          <p:nvPr>
            <p:ph type="sldNum" sz="quarter" idx="17"/>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sp>
        <p:nvSpPr>
          <p:cNvPr id="11" name="Textplatzhalt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926080"/>
            <a:ext cx="5157788" cy="329184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13" name="Textplatzhalt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926080"/>
            <a:ext cx="5183188" cy="329184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3" name="Textplatzhalter 2">
            <a:extLst>
              <a:ext uri="{FF2B5EF4-FFF2-40B4-BE49-F238E27FC236}">
                <a16:creationId xmlns:a16="http://schemas.microsoft.com/office/drawing/2014/main" id="{61CD26D4-290A-F0ED-7D62-41EDA6FEC2B9}"/>
              </a:ext>
            </a:extLst>
          </p:cNvPr>
          <p:cNvSpPr>
            <a:spLocks noGrp="1"/>
          </p:cNvSpPr>
          <p:nvPr>
            <p:ph type="body" idx="1"/>
          </p:nvPr>
        </p:nvSpPr>
        <p:spPr>
          <a:xfrm>
            <a:off x="609600" y="2286000"/>
            <a:ext cx="5157787" cy="559834"/>
          </a:xfrm>
        </p:spPr>
        <p:txBody>
          <a:bodyPr rtlCol="0" anchor="b">
            <a:noAutofit/>
          </a:bodyPr>
          <a:lstStyle>
            <a:lvl1pPr marL="0" indent="0">
              <a:lnSpc>
                <a:spcPct val="90000"/>
              </a:lnSpc>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Textmasterformat durch Klicken bearbeiten</a:t>
            </a:r>
          </a:p>
        </p:txBody>
      </p:sp>
      <p:sp>
        <p:nvSpPr>
          <p:cNvPr id="5" name="Textplatzhalt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2286000"/>
            <a:ext cx="5183188" cy="559834"/>
          </a:xfrm>
        </p:spPr>
        <p:txBody>
          <a:bodyPr rtlCol="0" anchor="b">
            <a:noAutofit/>
          </a:bodyPr>
          <a:lstStyle>
            <a:lvl1pPr marL="0" indent="0">
              <a:lnSpc>
                <a:spcPct val="90000"/>
              </a:lnSpc>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Textmasterformat durch Klicken bearbeiten</a:t>
            </a:r>
          </a:p>
        </p:txBody>
      </p:sp>
      <p:sp>
        <p:nvSpPr>
          <p:cNvPr id="2" name="Titel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33856"/>
          </a:xfrm>
        </p:spPr>
        <p:txBody>
          <a:bodyPr rtlCol="0"/>
          <a:lstStyle/>
          <a:p>
            <a:pPr rtl="0"/>
            <a:r>
              <a:rPr lang="de"/>
              <a:t>Titelmasterformat durch Klicken bearbeiten</a:t>
            </a:r>
            <a:endParaRPr lang="en-US"/>
          </a:p>
        </p:txBody>
      </p:sp>
    </p:spTree>
    <p:extLst>
      <p:ext uri="{BB962C8B-B14F-4D97-AF65-F5344CB8AC3E}">
        <p14:creationId xmlns:p14="http://schemas.microsoft.com/office/powerpoint/2010/main" val="2389719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F2EAD9F9-0A12-AB31-3587-C0D1DF4DEC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31520" y="1937284"/>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Datumsplatzhalter 6">
            <a:extLst>
              <a:ext uri="{FF2B5EF4-FFF2-40B4-BE49-F238E27FC236}">
                <a16:creationId xmlns:a16="http://schemas.microsoft.com/office/drawing/2014/main" id="{0C7D3A48-0BDC-1551-7C27-D4E0D0023153}"/>
              </a:ext>
            </a:extLst>
          </p:cNvPr>
          <p:cNvSpPr>
            <a:spLocks noGrp="1"/>
          </p:cNvSpPr>
          <p:nvPr>
            <p:ph type="dt" sz="half" idx="10"/>
          </p:nvPr>
        </p:nvSpPr>
        <p:spPr/>
        <p:txBody>
          <a:bodyPr rtlCol="0"/>
          <a:lstStyle/>
          <a:p>
            <a:pPr rtl="0"/>
            <a:r>
              <a:rPr lang="de"/>
              <a:t>20XX</a:t>
            </a:r>
            <a:endParaRPr lang="en-US"/>
          </a:p>
        </p:txBody>
      </p:sp>
      <p:sp>
        <p:nvSpPr>
          <p:cNvPr id="8" name="Fußzeilenplatzhalter 7">
            <a:extLst>
              <a:ext uri="{FF2B5EF4-FFF2-40B4-BE49-F238E27FC236}">
                <a16:creationId xmlns:a16="http://schemas.microsoft.com/office/drawing/2014/main" id="{BE5A6371-065A-A2ED-6A80-D16F74C096DB}"/>
              </a:ext>
            </a:extLst>
          </p:cNvPr>
          <p:cNvSpPr>
            <a:spLocks noGrp="1"/>
          </p:cNvSpPr>
          <p:nvPr>
            <p:ph type="ftr" sz="quarter" idx="11"/>
          </p:nvPr>
        </p:nvSpPr>
        <p:spPr/>
        <p:txBody>
          <a:bodyPr rtlCol="0"/>
          <a:lstStyle/>
          <a:p>
            <a:pPr rtl="0"/>
            <a:r>
              <a:rPr lang="de"/>
              <a:t>Beispiel für Fußzeilentext</a:t>
            </a:r>
            <a:endParaRPr lang="en-US"/>
          </a:p>
        </p:txBody>
      </p:sp>
      <p:sp>
        <p:nvSpPr>
          <p:cNvPr id="9" name="Foliennummernplatzhalter 8">
            <a:extLst>
              <a:ext uri="{FF2B5EF4-FFF2-40B4-BE49-F238E27FC236}">
                <a16:creationId xmlns:a16="http://schemas.microsoft.com/office/drawing/2014/main" id="{A9700336-1570-20F3-84A6-5FD60D83123E}"/>
              </a:ext>
            </a:extLst>
          </p:cNvPr>
          <p:cNvSpPr>
            <a:spLocks noGrp="1"/>
          </p:cNvSpPr>
          <p:nvPr>
            <p:ph type="sldNum" sz="quarter" idx="12"/>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sp>
        <p:nvSpPr>
          <p:cNvPr id="2" name="Titel 1">
            <a:extLst>
              <a:ext uri="{FF2B5EF4-FFF2-40B4-BE49-F238E27FC236}">
                <a16:creationId xmlns:a16="http://schemas.microsoft.com/office/drawing/2014/main" id="{666A9F42-7FF7-F803-C075-BC4968D35E34}"/>
              </a:ext>
            </a:extLst>
          </p:cNvPr>
          <p:cNvSpPr>
            <a:spLocks noGrp="1"/>
          </p:cNvSpPr>
          <p:nvPr>
            <p:ph type="title"/>
          </p:nvPr>
        </p:nvSpPr>
        <p:spPr/>
        <p:txBody>
          <a:bodyPr rtlCol="0"/>
          <a:lstStyle/>
          <a:p>
            <a:pPr rtl="0"/>
            <a:r>
              <a:rPr lang="de"/>
              <a:t>Titelmasterformat durch Klicken bearbeiten</a:t>
            </a:r>
            <a:endParaRPr lang="en-US"/>
          </a:p>
        </p:txBody>
      </p:sp>
    </p:spTree>
    <p:extLst>
      <p:ext uri="{BB962C8B-B14F-4D97-AF65-F5344CB8AC3E}">
        <p14:creationId xmlns:p14="http://schemas.microsoft.com/office/powerpoint/2010/main" val="3632159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D1BD33CF-162C-4EE7-C7A7-70481746BE4E}"/>
              </a:ext>
            </a:extLst>
          </p:cNvPr>
          <p:cNvSpPr>
            <a:spLocks noGrp="1"/>
          </p:cNvSpPr>
          <p:nvPr>
            <p:ph type="dt" sz="half" idx="10"/>
          </p:nvPr>
        </p:nvSpPr>
        <p:spPr/>
        <p:txBody>
          <a:bodyPr rtlCol="0"/>
          <a:lstStyle/>
          <a:p>
            <a:pPr rtl="0"/>
            <a:r>
              <a:rPr lang="de"/>
              <a:t>20XX</a:t>
            </a:r>
            <a:endParaRPr lang="en-US"/>
          </a:p>
        </p:txBody>
      </p:sp>
      <p:sp>
        <p:nvSpPr>
          <p:cNvPr id="6" name="Fußzeilenplatzhalter 5">
            <a:extLst>
              <a:ext uri="{FF2B5EF4-FFF2-40B4-BE49-F238E27FC236}">
                <a16:creationId xmlns:a16="http://schemas.microsoft.com/office/drawing/2014/main" id="{ABCABE8C-EDAC-3C86-D131-D91C7EACA4D4}"/>
              </a:ext>
            </a:extLst>
          </p:cNvPr>
          <p:cNvSpPr>
            <a:spLocks noGrp="1"/>
          </p:cNvSpPr>
          <p:nvPr>
            <p:ph type="ftr" sz="quarter" idx="11"/>
          </p:nvPr>
        </p:nvSpPr>
        <p:spPr/>
        <p:txBody>
          <a:bodyPr rtlCol="0"/>
          <a:lstStyle/>
          <a:p>
            <a:pPr rtl="0"/>
            <a:r>
              <a:rPr lang="de"/>
              <a:t>Beispiel für Fußzeilentext</a:t>
            </a:r>
            <a:endParaRPr lang="en-US"/>
          </a:p>
        </p:txBody>
      </p:sp>
      <p:sp>
        <p:nvSpPr>
          <p:cNvPr id="7" name="Foliennummernplatzhalter 6">
            <a:extLst>
              <a:ext uri="{FF2B5EF4-FFF2-40B4-BE49-F238E27FC236}">
                <a16:creationId xmlns:a16="http://schemas.microsoft.com/office/drawing/2014/main" id="{1F603CBA-7C20-93AF-42F2-16F2FD48867E}"/>
              </a:ext>
            </a:extLst>
          </p:cNvPr>
          <p:cNvSpPr>
            <a:spLocks noGrp="1"/>
          </p:cNvSpPr>
          <p:nvPr>
            <p:ph type="sldNum" sz="quarter" idx="12"/>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spTree>
    <p:extLst>
      <p:ext uri="{BB962C8B-B14F-4D97-AF65-F5344CB8AC3E}">
        <p14:creationId xmlns:p14="http://schemas.microsoft.com/office/powerpoint/2010/main" val="1645513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A9C1544C-C3DE-FEB0-1F42-810BC258D317}"/>
              </a:ext>
            </a:extLst>
          </p:cNvPr>
          <p:cNvSpPr>
            <a:spLocks noGrp="1"/>
          </p:cNvSpPr>
          <p:nvPr>
            <p:ph type="dt" sz="half" idx="10"/>
          </p:nvPr>
        </p:nvSpPr>
        <p:spPr/>
        <p:txBody>
          <a:bodyPr rtlCol="0"/>
          <a:lstStyle/>
          <a:p>
            <a:pPr rtl="0"/>
            <a:r>
              <a:rPr lang="de"/>
              <a:t>20XX</a:t>
            </a:r>
            <a:endParaRPr lang="en-US"/>
          </a:p>
        </p:txBody>
      </p:sp>
      <p:sp>
        <p:nvSpPr>
          <p:cNvPr id="9" name="Fußzeilenplatzhalter 8">
            <a:extLst>
              <a:ext uri="{FF2B5EF4-FFF2-40B4-BE49-F238E27FC236}">
                <a16:creationId xmlns:a16="http://schemas.microsoft.com/office/drawing/2014/main" id="{6A1C13AC-DECD-4472-34A9-15473A54B7C2}"/>
              </a:ext>
            </a:extLst>
          </p:cNvPr>
          <p:cNvSpPr>
            <a:spLocks noGrp="1"/>
          </p:cNvSpPr>
          <p:nvPr>
            <p:ph type="ftr" sz="quarter" idx="11"/>
          </p:nvPr>
        </p:nvSpPr>
        <p:spPr/>
        <p:txBody>
          <a:bodyPr rtlCol="0"/>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52772E20-C3BC-555A-1802-79F5A626B0F2}"/>
              </a:ext>
            </a:extLst>
          </p:cNvPr>
          <p:cNvSpPr>
            <a:spLocks noGrp="1"/>
          </p:cNvSpPr>
          <p:nvPr>
            <p:ph type="sldNum" sz="quarter" idx="12"/>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cxnSp>
        <p:nvCxnSpPr>
          <p:cNvPr id="5" name="Gerader Verbinder 4">
            <a:extLst>
              <a:ext uri="{FF2B5EF4-FFF2-40B4-BE49-F238E27FC236}">
                <a16:creationId xmlns:a16="http://schemas.microsoft.com/office/drawing/2014/main" id="{8829B4E3-A63E-1B70-226F-7154DB050BC0}"/>
              </a:ext>
              <a:ext uri="{C183D7F6-B498-43B3-948B-1728B52AA6E4}">
                <adec:decorative xmlns:adec="http://schemas.microsoft.com/office/drawing/2017/decorative" val="0"/>
              </a:ext>
            </a:extLst>
          </p:cNvPr>
          <p:cNvCxnSpPr>
            <a:cxnSpLocks/>
          </p:cNvCxnSpPr>
          <p:nvPr/>
        </p:nvCxnSpPr>
        <p:spPr>
          <a:xfrm>
            <a:off x="4667221"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993263"/>
          </a:xfrm>
        </p:spPr>
        <p:txBody>
          <a:bodyPr rtlCol="0"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
              <a:t>Textmasterformat durch Klicken bearbeiten</a:t>
            </a:r>
          </a:p>
        </p:txBody>
      </p:sp>
      <p:sp>
        <p:nvSpPr>
          <p:cNvPr id="3" name="Inhaltsplatzhalt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rtlCol="0">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rtlCol="0" anchor="t">
            <a:normAutofit/>
          </a:bodyPr>
          <a:lstStyle>
            <a:lvl1pPr>
              <a:defRPr sz="3200"/>
            </a:lvl1pPr>
          </a:lstStyle>
          <a:p>
            <a:pPr rtl="0"/>
            <a:r>
              <a:rPr lang="de"/>
              <a:t>Titelmasterformat durch Klicken bearbeiten</a:t>
            </a:r>
            <a:endParaRPr lang="en-US"/>
          </a:p>
        </p:txBody>
      </p:sp>
    </p:spTree>
    <p:extLst>
      <p:ext uri="{BB962C8B-B14F-4D97-AF65-F5344CB8AC3E}">
        <p14:creationId xmlns:p14="http://schemas.microsoft.com/office/powerpoint/2010/main" val="30460429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1470E552-C412-44E4-4F23-0816FAFC138E}"/>
              </a:ext>
            </a:extLst>
          </p:cNvPr>
          <p:cNvSpPr>
            <a:spLocks noGrp="1"/>
          </p:cNvSpPr>
          <p:nvPr>
            <p:ph type="dt" sz="half" idx="10"/>
          </p:nvPr>
        </p:nvSpPr>
        <p:spPr/>
        <p:txBody>
          <a:bodyPr rtlCol="0"/>
          <a:lstStyle/>
          <a:p>
            <a:pPr rtl="0"/>
            <a:r>
              <a:rPr lang="de"/>
              <a:t>20XX</a:t>
            </a:r>
            <a:endParaRPr lang="en-US"/>
          </a:p>
        </p:txBody>
      </p:sp>
      <p:sp>
        <p:nvSpPr>
          <p:cNvPr id="9" name="Fußzeilenplatzhalter 8">
            <a:extLst>
              <a:ext uri="{FF2B5EF4-FFF2-40B4-BE49-F238E27FC236}">
                <a16:creationId xmlns:a16="http://schemas.microsoft.com/office/drawing/2014/main" id="{8BA48D00-D1D1-1D87-BF5D-BEE2316473C3}"/>
              </a:ext>
            </a:extLst>
          </p:cNvPr>
          <p:cNvSpPr>
            <a:spLocks noGrp="1"/>
          </p:cNvSpPr>
          <p:nvPr>
            <p:ph type="ftr" sz="quarter" idx="11"/>
          </p:nvPr>
        </p:nvSpPr>
        <p:spPr/>
        <p:txBody>
          <a:bodyPr rtlCol="0"/>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308BF49C-FDC0-9F1E-2E75-171FACEA0D07}"/>
              </a:ext>
            </a:extLst>
          </p:cNvPr>
          <p:cNvSpPr>
            <a:spLocks noGrp="1"/>
          </p:cNvSpPr>
          <p:nvPr>
            <p:ph type="sldNum" sz="quarter" idx="12"/>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sp>
        <p:nvSpPr>
          <p:cNvPr id="3" name="Bildplatzhalter 2">
            <a:extLst>
              <a:ext uri="{FF2B5EF4-FFF2-40B4-BE49-F238E27FC236}">
                <a16:creationId xmlns:a16="http://schemas.microsoft.com/office/drawing/2014/main" id="{9571C769-CEC8-962A-01E6-15B0E056791E}"/>
              </a:ext>
            </a:extLst>
          </p:cNvPr>
          <p:cNvSpPr>
            <a:spLocks noGrp="1"/>
          </p:cNvSpPr>
          <p:nvPr>
            <p:ph type="pic" idx="1"/>
          </p:nvPr>
        </p:nvSpPr>
        <p:spPr>
          <a:xfrm>
            <a:off x="5063319" y="557784"/>
            <a:ext cx="6519080" cy="5779007"/>
          </a:xfrm>
          <a:blipFill>
            <a:blip r:embed="rId2">
              <a:alphaModFix amt="60000"/>
            </a:blip>
            <a:stretch>
              <a:fillRect/>
            </a:stretch>
          </a:blipFill>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
              <a:t>Klicken Sie, um ein Bild hinzuzufügen.</a:t>
            </a:r>
          </a:p>
        </p:txBody>
      </p:sp>
      <p:sp>
        <p:nvSpPr>
          <p:cNvPr id="4" name="Textplatzhalt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rtlCol="0"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
              <a:t>Textmasterformat durch Klicken bearbeiten</a:t>
            </a:r>
          </a:p>
        </p:txBody>
      </p:sp>
      <p:sp>
        <p:nvSpPr>
          <p:cNvPr id="2" name="Titel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rtlCol="0" anchor="t">
            <a:normAutofit/>
          </a:bodyPr>
          <a:lstStyle>
            <a:lvl1pPr>
              <a:defRPr sz="3200"/>
            </a:lvl1pPr>
          </a:lstStyle>
          <a:p>
            <a:pPr rtl="0"/>
            <a:r>
              <a:rPr lang="de"/>
              <a:t>Titelmasterformat durch Klicken bearbeiten</a:t>
            </a:r>
            <a:endParaRPr lang="en-US"/>
          </a:p>
        </p:txBody>
      </p:sp>
    </p:spTree>
    <p:extLst>
      <p:ext uri="{BB962C8B-B14F-4D97-AF65-F5344CB8AC3E}">
        <p14:creationId xmlns:p14="http://schemas.microsoft.com/office/powerpoint/2010/main" val="3979344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azit">
    <p:bg>
      <p:bgRef idx="1001">
        <a:schemeClr val="bg2"/>
      </p:bgRef>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A075BC2-2366-61B0-6D33-330EA75DF0F0}"/>
              </a:ext>
            </a:extLst>
          </p:cNvPr>
          <p:cNvSpPr>
            <a:spLocks noGrp="1"/>
          </p:cNvSpPr>
          <p:nvPr>
            <p:ph type="dt" sz="half" idx="14"/>
          </p:nvPr>
        </p:nvSpPr>
        <p:spPr/>
        <p:txBody>
          <a:bodyPr rtlCol="0"/>
          <a:lstStyle>
            <a:lvl1pPr>
              <a:defRPr>
                <a:solidFill>
                  <a:schemeClr val="tx1">
                    <a:lumMod val="65000"/>
                    <a:lumOff val="35000"/>
                  </a:schemeClr>
                </a:solidFill>
              </a:defRPr>
            </a:lvl1pPr>
          </a:lstStyle>
          <a:p>
            <a:pPr rtl="0"/>
            <a:r>
              <a:rPr lang="de"/>
              <a:t>20XX</a:t>
            </a:r>
            <a:endParaRPr lang="en-US"/>
          </a:p>
        </p:txBody>
      </p:sp>
      <p:sp>
        <p:nvSpPr>
          <p:cNvPr id="7" name="Fußzeilenplatzhalter 6">
            <a:extLst>
              <a:ext uri="{FF2B5EF4-FFF2-40B4-BE49-F238E27FC236}">
                <a16:creationId xmlns:a16="http://schemas.microsoft.com/office/drawing/2014/main" id="{9497CAE9-979D-5626-7BE4-27D034EF2754}"/>
              </a:ext>
            </a:extLst>
          </p:cNvPr>
          <p:cNvSpPr>
            <a:spLocks noGrp="1"/>
          </p:cNvSpPr>
          <p:nvPr>
            <p:ph type="ftr" sz="quarter" idx="15"/>
          </p:nvPr>
        </p:nvSpPr>
        <p:spPr/>
        <p:txBody>
          <a:bodyPr rtlCol="0"/>
          <a:lstStyle>
            <a:lvl1pPr>
              <a:defRPr>
                <a:solidFill>
                  <a:schemeClr val="tx1">
                    <a:lumMod val="65000"/>
                    <a:lumOff val="35000"/>
                  </a:schemeClr>
                </a:solidFill>
              </a:defRPr>
            </a:lvl1pPr>
          </a:lstStyle>
          <a:p>
            <a:pPr rtl="0"/>
            <a:r>
              <a:rPr lang="de"/>
              <a:t>Beispiel für Fußzeilentext</a:t>
            </a:r>
            <a:endParaRPr lang="en-US"/>
          </a:p>
        </p:txBody>
      </p:sp>
      <p:sp>
        <p:nvSpPr>
          <p:cNvPr id="9" name="Foliennummernplatzhalter 8">
            <a:extLst>
              <a:ext uri="{FF2B5EF4-FFF2-40B4-BE49-F238E27FC236}">
                <a16:creationId xmlns:a16="http://schemas.microsoft.com/office/drawing/2014/main" id="{58E4558C-BD2F-996E-C3A8-6B48CC72E1E9}"/>
              </a:ext>
            </a:extLst>
          </p:cNvPr>
          <p:cNvSpPr>
            <a:spLocks noGrp="1"/>
          </p:cNvSpPr>
          <p:nvPr>
            <p:ph type="sldNum" sz="quarter" idx="16"/>
          </p:nvPr>
        </p:nvSpPr>
        <p:spPr>
          <a:xfrm>
            <a:off x="9901027" y="6355080"/>
            <a:ext cx="1764792" cy="457200"/>
          </a:xfrm>
          <a:prstGeom prst="rect">
            <a:avLst/>
          </a:prstGeom>
        </p:spPr>
        <p:txBody>
          <a:bodyPr rtlCol="0"/>
          <a:lstStyle>
            <a:lvl1pPr>
              <a:defRPr>
                <a:solidFill>
                  <a:schemeClr val="tx1">
                    <a:lumMod val="65000"/>
                    <a:lumOff val="35000"/>
                  </a:schemeClr>
                </a:solidFill>
              </a:defRPr>
            </a:lvl1pPr>
          </a:lstStyle>
          <a:p>
            <a:pPr rtl="0"/>
            <a:fld id="{CC057153-B650-4DEB-B370-79DDCFDCE934}" type="slidenum">
              <a:rPr lang="en-US" smtClean="0"/>
              <a:pPr rtl="0"/>
              <a:t>‹Nr.›</a:t>
            </a:fld>
            <a:endParaRPr lang="en-US"/>
          </a:p>
        </p:txBody>
      </p:sp>
      <p:grpSp>
        <p:nvGrpSpPr>
          <p:cNvPr id="17" name="Gruppieren 16">
            <a:extLst>
              <a:ext uri="{FF2B5EF4-FFF2-40B4-BE49-F238E27FC236}">
                <a16:creationId xmlns:a16="http://schemas.microsoft.com/office/drawing/2014/main" id="{38D1B241-A1C5-B50A-03AF-D16D7E07C921}"/>
              </a:ext>
            </a:extLst>
          </p:cNvPr>
          <p:cNvGrpSpPr/>
          <p:nvPr/>
        </p:nvGrpSpPr>
        <p:grpSpPr>
          <a:xfrm>
            <a:off x="10345635" y="649304"/>
            <a:ext cx="698051" cy="1372591"/>
            <a:chOff x="1079500" y="649304"/>
            <a:chExt cx="698051" cy="1372591"/>
          </a:xfrm>
        </p:grpSpPr>
        <p:sp>
          <p:nvSpPr>
            <p:cNvPr id="4" name="Ellipse 3">
              <a:extLst>
                <a:ext uri="{FF2B5EF4-FFF2-40B4-BE49-F238E27FC236}">
                  <a16:creationId xmlns:a16="http://schemas.microsoft.com/office/drawing/2014/main" id="{C0430193-32D1-2094-3948-CB8A4044E473}"/>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lvl="0" rtl="0"/>
              <a:endParaRPr lang="en-US">
                <a:solidFill>
                  <a:schemeClr val="tx1"/>
                </a:solidFill>
              </a:endParaRPr>
            </a:p>
          </p:txBody>
        </p:sp>
        <p:grpSp>
          <p:nvGrpSpPr>
            <p:cNvPr id="5" name="Gruppieren 4">
              <a:extLst>
                <a:ext uri="{FF2B5EF4-FFF2-40B4-BE49-F238E27FC236}">
                  <a16:creationId xmlns:a16="http://schemas.microsoft.com/office/drawing/2014/main" id="{2BDC8FB4-E269-1757-B605-3B7CA1D31BFD}"/>
                </a:ext>
              </a:extLst>
            </p:cNvPr>
            <p:cNvGrpSpPr/>
            <p:nvPr/>
          </p:nvGrpSpPr>
          <p:grpSpPr>
            <a:xfrm rot="10800000">
              <a:off x="1079500" y="952167"/>
              <a:ext cx="641184" cy="1069728"/>
              <a:chOff x="6484111" y="2967038"/>
              <a:chExt cx="641184" cy="1069728"/>
            </a:xfrm>
          </p:grpSpPr>
          <p:grpSp>
            <p:nvGrpSpPr>
              <p:cNvPr id="6" name="Gruppieren 5">
                <a:extLst>
                  <a:ext uri="{FF2B5EF4-FFF2-40B4-BE49-F238E27FC236}">
                    <a16:creationId xmlns:a16="http://schemas.microsoft.com/office/drawing/2014/main" id="{2BE6CDB3-6726-9490-DEFE-33AADCF70635}"/>
                  </a:ext>
                </a:extLst>
              </p:cNvPr>
              <p:cNvGrpSpPr/>
              <p:nvPr/>
            </p:nvGrpSpPr>
            <p:grpSpPr>
              <a:xfrm>
                <a:off x="6808136" y="2967038"/>
                <a:ext cx="317159" cy="932400"/>
                <a:chOff x="6808136" y="2967038"/>
                <a:chExt cx="317159" cy="932400"/>
              </a:xfrm>
            </p:grpSpPr>
            <p:sp>
              <p:nvSpPr>
                <p:cNvPr id="14" name="Freihandform 68">
                  <a:extLst>
                    <a:ext uri="{FF2B5EF4-FFF2-40B4-BE49-F238E27FC236}">
                      <a16:creationId xmlns:a16="http://schemas.microsoft.com/office/drawing/2014/main" id="{08337956-08FC-C308-3EE6-4F7DF7EE524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 name="Freihandform 69">
                  <a:extLst>
                    <a:ext uri="{FF2B5EF4-FFF2-40B4-BE49-F238E27FC236}">
                      <a16:creationId xmlns:a16="http://schemas.microsoft.com/office/drawing/2014/main" id="{3561E4FD-2BE7-0830-421A-88B523F36A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6" name="Zeile 70">
                  <a:extLst>
                    <a:ext uri="{FF2B5EF4-FFF2-40B4-BE49-F238E27FC236}">
                      <a16:creationId xmlns:a16="http://schemas.microsoft.com/office/drawing/2014/main" id="{3A98ECA2-F73C-C349-4C85-034EBD520BBE}"/>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10" name="Gruppieren 9">
                <a:extLst>
                  <a:ext uri="{FF2B5EF4-FFF2-40B4-BE49-F238E27FC236}">
                    <a16:creationId xmlns:a16="http://schemas.microsoft.com/office/drawing/2014/main" id="{1BAE2C74-92F3-9DF1-0D28-8DA40DC6F702}"/>
                  </a:ext>
                </a:extLst>
              </p:cNvPr>
              <p:cNvGrpSpPr/>
              <p:nvPr/>
            </p:nvGrpSpPr>
            <p:grpSpPr>
              <a:xfrm rot="18900000" flipH="1">
                <a:off x="6484111" y="3104366"/>
                <a:ext cx="317159" cy="932400"/>
                <a:chOff x="6808136" y="2967038"/>
                <a:chExt cx="317159" cy="932400"/>
              </a:xfrm>
            </p:grpSpPr>
            <p:sp>
              <p:nvSpPr>
                <p:cNvPr id="11" name="Freihandform 68">
                  <a:extLst>
                    <a:ext uri="{FF2B5EF4-FFF2-40B4-BE49-F238E27FC236}">
                      <a16:creationId xmlns:a16="http://schemas.microsoft.com/office/drawing/2014/main" id="{7FC40551-D184-C866-BC03-18A5875790C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2" name="Freihandform 69">
                  <a:extLst>
                    <a:ext uri="{FF2B5EF4-FFF2-40B4-BE49-F238E27FC236}">
                      <a16:creationId xmlns:a16="http://schemas.microsoft.com/office/drawing/2014/main" id="{728A4A07-2267-BCEE-D29A-1AC7DB34791A}"/>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3" name="Zeile 70">
                  <a:extLst>
                    <a:ext uri="{FF2B5EF4-FFF2-40B4-BE49-F238E27FC236}">
                      <a16:creationId xmlns:a16="http://schemas.microsoft.com/office/drawing/2014/main" id="{CF1D3057-1CB5-2D6F-F329-7B377DA203C9}"/>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cxnSp>
        <p:nvCxnSpPr>
          <p:cNvPr id="18" name="Gerader Verbinder 17">
            <a:extLst>
              <a:ext uri="{FF2B5EF4-FFF2-40B4-BE49-F238E27FC236}">
                <a16:creationId xmlns:a16="http://schemas.microsoft.com/office/drawing/2014/main" id="{5568EC06-0A8D-764E-AB11-B5EF28F70102}"/>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731520" y="3281986"/>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Inhaltsplatzhalt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rtlCol="0">
            <a:normAutofit/>
          </a:bodyPr>
          <a:lstStyle>
            <a:lvl1pPr marL="0" indent="0">
              <a:buNone/>
              <a:defRPr sz="1800">
                <a:solidFill>
                  <a:schemeClr val="tx1">
                    <a:lumMod val="65000"/>
                    <a:lumOff val="35000"/>
                  </a:schemeClr>
                </a:solidFill>
              </a:defRPr>
            </a:lvl1pPr>
            <a:lvl2pPr marL="228600" indent="0">
              <a:buNone/>
              <a:defRPr sz="1800">
                <a:solidFill>
                  <a:schemeClr val="tx1">
                    <a:lumMod val="65000"/>
                    <a:lumOff val="35000"/>
                  </a:schemeClr>
                </a:solidFill>
              </a:defRPr>
            </a:lvl2pPr>
            <a:lvl3pPr marL="457200" indent="0">
              <a:buNone/>
              <a:defRPr sz="1800">
                <a:solidFill>
                  <a:schemeClr val="tx1">
                    <a:lumMod val="65000"/>
                    <a:lumOff val="35000"/>
                  </a:schemeClr>
                </a:solidFill>
              </a:defRPr>
            </a:lvl3pPr>
            <a:lvl4pPr marL="685800" indent="0">
              <a:buNone/>
              <a:defRPr sz="1800">
                <a:solidFill>
                  <a:schemeClr val="tx1">
                    <a:lumMod val="65000"/>
                    <a:lumOff val="35000"/>
                  </a:schemeClr>
                </a:solidFill>
              </a:defRPr>
            </a:lvl4pPr>
            <a:lvl5pPr marL="914400" indent="0">
              <a:buNone/>
              <a:defRPr sz="1800">
                <a:solidFill>
                  <a:schemeClr val="tx1">
                    <a:lumMod val="65000"/>
                    <a:lumOff val="3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2" name="Titel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rtlCol="0" anchor="b">
            <a:noAutofit/>
          </a:bodyPr>
          <a:lstStyle>
            <a:lvl1pPr>
              <a:defRPr sz="4000">
                <a:solidFill>
                  <a:schemeClr val="tx1">
                    <a:lumMod val="75000"/>
                    <a:lumOff val="25000"/>
                  </a:schemeClr>
                </a:solidFill>
              </a:defRPr>
            </a:lvl1pPr>
          </a:lstStyle>
          <a:p>
            <a:pPr rtl="0"/>
            <a:r>
              <a:rPr lang="de"/>
              <a:t>Titelmasterformat durch Klicken bearbeiten</a:t>
            </a:r>
          </a:p>
        </p:txBody>
      </p:sp>
    </p:spTree>
    <p:extLst>
      <p:ext uri="{BB962C8B-B14F-4D97-AF65-F5344CB8AC3E}">
        <p14:creationId xmlns:p14="http://schemas.microsoft.com/office/powerpoint/2010/main" val="413115058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azit 2">
    <p:bg>
      <p:bgRef idx="1001">
        <a:schemeClr val="bg2"/>
      </p:bgRef>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9A41DF4-6E58-44F6-EC8C-D43561BDE708}"/>
              </a:ext>
            </a:extLst>
          </p:cNvPr>
          <p:cNvSpPr>
            <a:spLocks noGrp="1"/>
          </p:cNvSpPr>
          <p:nvPr>
            <p:ph type="dt" sz="half" idx="15"/>
          </p:nvPr>
        </p:nvSpPr>
        <p:spPr/>
        <p:txBody>
          <a:bodyPr rtlCol="0"/>
          <a:lstStyle>
            <a:lvl1pPr>
              <a:defRPr>
                <a:solidFill>
                  <a:schemeClr val="tx1">
                    <a:lumMod val="65000"/>
                    <a:lumOff val="35000"/>
                  </a:schemeClr>
                </a:solidFill>
              </a:defRPr>
            </a:lvl1pPr>
          </a:lstStyle>
          <a:p>
            <a:pPr rtl="0"/>
            <a:r>
              <a:rPr lang="de"/>
              <a:t>20XX</a:t>
            </a:r>
            <a:endParaRPr lang="en-US"/>
          </a:p>
        </p:txBody>
      </p:sp>
      <p:sp>
        <p:nvSpPr>
          <p:cNvPr id="8" name="Fußzeilenplatzhalter 7">
            <a:extLst>
              <a:ext uri="{FF2B5EF4-FFF2-40B4-BE49-F238E27FC236}">
                <a16:creationId xmlns:a16="http://schemas.microsoft.com/office/drawing/2014/main" id="{C46CE9A2-F361-F415-F937-0301DA22842E}"/>
              </a:ext>
            </a:extLst>
          </p:cNvPr>
          <p:cNvSpPr>
            <a:spLocks noGrp="1"/>
          </p:cNvSpPr>
          <p:nvPr>
            <p:ph type="ftr" sz="quarter" idx="16"/>
          </p:nvPr>
        </p:nvSpPr>
        <p:spPr/>
        <p:txBody>
          <a:bodyPr rtlCol="0"/>
          <a:lstStyle>
            <a:lvl1pPr>
              <a:defRPr>
                <a:solidFill>
                  <a:schemeClr val="tx1">
                    <a:lumMod val="65000"/>
                    <a:lumOff val="35000"/>
                  </a:schemeClr>
                </a:solidFill>
              </a:defRPr>
            </a:lvl1pPr>
          </a:lstStyle>
          <a:p>
            <a:pPr rtl="0"/>
            <a:r>
              <a:rPr lang="de"/>
              <a:t>Beispiel für Fußzeilentext</a:t>
            </a:r>
            <a:endParaRPr lang="en-US"/>
          </a:p>
        </p:txBody>
      </p:sp>
      <p:sp>
        <p:nvSpPr>
          <p:cNvPr id="9" name="Foliennummernplatzhalter 8">
            <a:extLst>
              <a:ext uri="{FF2B5EF4-FFF2-40B4-BE49-F238E27FC236}">
                <a16:creationId xmlns:a16="http://schemas.microsoft.com/office/drawing/2014/main" id="{424C1775-96D4-1CCB-4D04-35BDF94DC10D}"/>
              </a:ext>
            </a:extLst>
          </p:cNvPr>
          <p:cNvSpPr>
            <a:spLocks noGrp="1"/>
          </p:cNvSpPr>
          <p:nvPr>
            <p:ph type="sldNum" sz="quarter" idx="17"/>
          </p:nvPr>
        </p:nvSpPr>
        <p:spPr>
          <a:xfrm>
            <a:off x="9901027" y="6355080"/>
            <a:ext cx="1764792" cy="457200"/>
          </a:xfrm>
          <a:prstGeom prst="rect">
            <a:avLst/>
          </a:prstGeom>
        </p:spPr>
        <p:txBody>
          <a:bodyPr rtlCol="0"/>
          <a:lstStyle>
            <a:lvl1pPr>
              <a:defRPr>
                <a:solidFill>
                  <a:schemeClr val="tx1">
                    <a:lumMod val="65000"/>
                    <a:lumOff val="35000"/>
                  </a:schemeClr>
                </a:solidFill>
              </a:defRPr>
            </a:lvl1pPr>
          </a:lstStyle>
          <a:p>
            <a:pPr rtl="0"/>
            <a:fld id="{CC057153-B650-4DEB-B370-79DDCFDCE934}" type="slidenum">
              <a:rPr lang="en-US" smtClean="0"/>
              <a:pPr rtl="0"/>
              <a:t>‹Nr.›</a:t>
            </a:fld>
            <a:endParaRPr lang="en-US"/>
          </a:p>
        </p:txBody>
      </p:sp>
      <p:grpSp>
        <p:nvGrpSpPr>
          <p:cNvPr id="4" name="Gruppieren 3">
            <a:extLst>
              <a:ext uri="{FF2B5EF4-FFF2-40B4-BE49-F238E27FC236}">
                <a16:creationId xmlns:a16="http://schemas.microsoft.com/office/drawing/2014/main" id="{DD5BD45A-50CD-EF82-D09C-4545FF3A69AC}"/>
              </a:ext>
            </a:extLst>
          </p:cNvPr>
          <p:cNvGrpSpPr/>
          <p:nvPr/>
        </p:nvGrpSpPr>
        <p:grpSpPr>
          <a:xfrm>
            <a:off x="9740417" y="457964"/>
            <a:ext cx="2227875" cy="5970551"/>
            <a:chOff x="9740417" y="457964"/>
            <a:chExt cx="2227875" cy="5970551"/>
          </a:xfrm>
        </p:grpSpPr>
        <p:grpSp>
          <p:nvGrpSpPr>
            <p:cNvPr id="5" name="Gruppieren 4">
              <a:extLst>
                <a:ext uri="{FF2B5EF4-FFF2-40B4-BE49-F238E27FC236}">
                  <a16:creationId xmlns:a16="http://schemas.microsoft.com/office/drawing/2014/main" id="{9E210995-0426-D17D-BBDC-C0534A40E85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24" name="Gruppieren 23">
                <a:extLst>
                  <a:ext uri="{FF2B5EF4-FFF2-40B4-BE49-F238E27FC236}">
                    <a16:creationId xmlns:a16="http://schemas.microsoft.com/office/drawing/2014/main" id="{C8FAFEE9-BD97-8D0C-6317-E67936D6009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uppieren 29">
                  <a:extLst>
                    <a:ext uri="{FF2B5EF4-FFF2-40B4-BE49-F238E27FC236}">
                      <a16:creationId xmlns:a16="http://schemas.microsoft.com/office/drawing/2014/main" id="{C5F2E2EE-3350-F0F4-DD4D-1D4D46ECBDE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Gerader Verbinder 33">
                    <a:extLst>
                      <a:ext uri="{FF2B5EF4-FFF2-40B4-BE49-F238E27FC236}">
                        <a16:creationId xmlns:a16="http://schemas.microsoft.com/office/drawing/2014/main" id="{DA4F058E-349B-1A3F-9D6E-FB583F6B39E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718F73D4-2E66-E080-333B-1D89AC5F0F5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hteck 30">
                    <a:extLst>
                      <a:ext uri="{FF2B5EF4-FFF2-40B4-BE49-F238E27FC236}">
                        <a16:creationId xmlns:a16="http://schemas.microsoft.com/office/drawing/2014/main" id="{413F058A-9BA7-8BC7-7394-C215EB8DFD2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Rechteck 30">
                    <a:extLst>
                      <a:ext uri="{FF2B5EF4-FFF2-40B4-BE49-F238E27FC236}">
                        <a16:creationId xmlns:a16="http://schemas.microsoft.com/office/drawing/2014/main" id="{777A274A-0C0C-5EF2-7606-72F89CE93CB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31" name="Gruppieren 30">
                  <a:extLst>
                    <a:ext uri="{FF2B5EF4-FFF2-40B4-BE49-F238E27FC236}">
                      <a16:creationId xmlns:a16="http://schemas.microsoft.com/office/drawing/2014/main" id="{0B4D2FDC-8701-ED17-A75D-9C27E9A3F43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ihandform: Form 57">
                    <a:extLst>
                      <a:ext uri="{FF2B5EF4-FFF2-40B4-BE49-F238E27FC236}">
                        <a16:creationId xmlns:a16="http://schemas.microsoft.com/office/drawing/2014/main" id="{5551714A-8D8A-B34B-5A80-E5D27EA368F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33" name="Freihandform: Form 58">
                    <a:extLst>
                      <a:ext uri="{FF2B5EF4-FFF2-40B4-BE49-F238E27FC236}">
                        <a16:creationId xmlns:a16="http://schemas.microsoft.com/office/drawing/2014/main" id="{869FCC5F-8CA3-16C6-0392-F3E75D87BA9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25" name="Gruppieren 24">
                <a:extLst>
                  <a:ext uri="{FF2B5EF4-FFF2-40B4-BE49-F238E27FC236}">
                    <a16:creationId xmlns:a16="http://schemas.microsoft.com/office/drawing/2014/main" id="{24C30149-E004-25CF-5089-4B3E78309B3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uppieren 25">
                  <a:extLst>
                    <a:ext uri="{FF2B5EF4-FFF2-40B4-BE49-F238E27FC236}">
                      <a16:creationId xmlns:a16="http://schemas.microsoft.com/office/drawing/2014/main" id="{76CE1B15-48DE-EA19-66AE-E082767A61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ihandform 68">
                    <a:extLst>
                      <a:ext uri="{FF2B5EF4-FFF2-40B4-BE49-F238E27FC236}">
                        <a16:creationId xmlns:a16="http://schemas.microsoft.com/office/drawing/2014/main" id="{7FF05A74-6722-6ACB-9705-9D08F1E133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9" name="Freihandform 69">
                    <a:extLst>
                      <a:ext uri="{FF2B5EF4-FFF2-40B4-BE49-F238E27FC236}">
                        <a16:creationId xmlns:a16="http://schemas.microsoft.com/office/drawing/2014/main" id="{556FA397-6407-CD99-0216-DCE4A86B84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27" name="Zeile 70">
                  <a:extLst>
                    <a:ext uri="{FF2B5EF4-FFF2-40B4-BE49-F238E27FC236}">
                      <a16:creationId xmlns:a16="http://schemas.microsoft.com/office/drawing/2014/main" id="{BD07E6BA-830D-81DE-99D0-C1ED17EEB0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6" name="Gruppieren 5">
              <a:extLst>
                <a:ext uri="{FF2B5EF4-FFF2-40B4-BE49-F238E27FC236}">
                  <a16:creationId xmlns:a16="http://schemas.microsoft.com/office/drawing/2014/main" id="{F7E3CAB0-7B50-4135-76DB-659F3FADB1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0" name="Gruppieren 9">
                <a:extLst>
                  <a:ext uri="{FF2B5EF4-FFF2-40B4-BE49-F238E27FC236}">
                    <a16:creationId xmlns:a16="http://schemas.microsoft.com/office/drawing/2014/main" id="{6C50E408-CA22-2DA8-3E63-D8CD5D9E43B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 name="Gruppieren 15">
                  <a:extLst>
                    <a:ext uri="{FF2B5EF4-FFF2-40B4-BE49-F238E27FC236}">
                      <a16:creationId xmlns:a16="http://schemas.microsoft.com/office/drawing/2014/main" id="{B341EAAC-2CAB-1D4C-3C41-E728AE45C2E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 name="Gerader Verbinder 19">
                    <a:extLst>
                      <a:ext uri="{FF2B5EF4-FFF2-40B4-BE49-F238E27FC236}">
                        <a16:creationId xmlns:a16="http://schemas.microsoft.com/office/drawing/2014/main" id="{FCBEDD1E-4A53-5D13-92E8-44ED005DDEE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2C386BC2-461B-52B5-FA52-3F98E28F9A9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hteck 30">
                    <a:extLst>
                      <a:ext uri="{FF2B5EF4-FFF2-40B4-BE49-F238E27FC236}">
                        <a16:creationId xmlns:a16="http://schemas.microsoft.com/office/drawing/2014/main" id="{D71D489E-31F4-01B1-137F-1E2BAE84DE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3" name="Rechteck 30">
                    <a:extLst>
                      <a:ext uri="{FF2B5EF4-FFF2-40B4-BE49-F238E27FC236}">
                        <a16:creationId xmlns:a16="http://schemas.microsoft.com/office/drawing/2014/main" id="{AF8D8D96-D26C-A0E9-44AC-210C1D33421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17" name="Gruppieren 16">
                  <a:extLst>
                    <a:ext uri="{FF2B5EF4-FFF2-40B4-BE49-F238E27FC236}">
                      <a16:creationId xmlns:a16="http://schemas.microsoft.com/office/drawing/2014/main" id="{262D79E6-1E5E-9367-2F80-31091FD0972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8" name="Freihandform: Form 141">
                    <a:extLst>
                      <a:ext uri="{FF2B5EF4-FFF2-40B4-BE49-F238E27FC236}">
                        <a16:creationId xmlns:a16="http://schemas.microsoft.com/office/drawing/2014/main" id="{0741A1C4-4A3C-1C09-7B63-2F5A93C401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19" name="Freihandform: Form 142">
                    <a:extLst>
                      <a:ext uri="{FF2B5EF4-FFF2-40B4-BE49-F238E27FC236}">
                        <a16:creationId xmlns:a16="http://schemas.microsoft.com/office/drawing/2014/main" id="{331A7A60-9E24-7D8B-B8D3-901790A3139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11" name="Gruppieren 10">
                <a:extLst>
                  <a:ext uri="{FF2B5EF4-FFF2-40B4-BE49-F238E27FC236}">
                    <a16:creationId xmlns:a16="http://schemas.microsoft.com/office/drawing/2014/main" id="{216486E5-7377-F1D3-FB49-0A8FC774CC2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2" name="Gruppieren 11">
                  <a:extLst>
                    <a:ext uri="{FF2B5EF4-FFF2-40B4-BE49-F238E27FC236}">
                      <a16:creationId xmlns:a16="http://schemas.microsoft.com/office/drawing/2014/main" id="{0C9ED1C9-C369-ABE9-0C4B-2B5DF468BB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ihandform 68">
                    <a:extLst>
                      <a:ext uri="{FF2B5EF4-FFF2-40B4-BE49-F238E27FC236}">
                        <a16:creationId xmlns:a16="http://schemas.microsoft.com/office/drawing/2014/main" id="{5D067329-4811-1CE5-0FA5-1CAE03475C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 name="Freihandform 69">
                    <a:extLst>
                      <a:ext uri="{FF2B5EF4-FFF2-40B4-BE49-F238E27FC236}">
                        <a16:creationId xmlns:a16="http://schemas.microsoft.com/office/drawing/2014/main" id="{10E0DE4F-622E-EDCA-0C8D-59B0B3698F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13" name="Zeile 70">
                  <a:extLst>
                    <a:ext uri="{FF2B5EF4-FFF2-40B4-BE49-F238E27FC236}">
                      <a16:creationId xmlns:a16="http://schemas.microsoft.com/office/drawing/2014/main" id="{9E4E2F3A-25E4-40F2-7815-59507A3F00D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sp>
        <p:nvSpPr>
          <p:cNvPr id="7" name="Inhaltsplatzhalt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rtlCol="0">
            <a:noAutofit/>
          </a:bodyPr>
          <a:lstStyle>
            <a:lvl1pPr marL="0" indent="0">
              <a:buNone/>
              <a:defRPr sz="1800">
                <a:solidFill>
                  <a:schemeClr val="tx1">
                    <a:lumMod val="65000"/>
                    <a:lumOff val="35000"/>
                  </a:schemeClr>
                </a:solidFill>
              </a:defRPr>
            </a:lvl1pPr>
            <a:lvl2pPr marL="228600" indent="0">
              <a:buNone/>
              <a:defRPr sz="1800">
                <a:solidFill>
                  <a:schemeClr val="tx1">
                    <a:lumMod val="65000"/>
                    <a:lumOff val="35000"/>
                  </a:schemeClr>
                </a:solidFill>
              </a:defRPr>
            </a:lvl2pPr>
            <a:lvl3pPr marL="457200" indent="0">
              <a:buNone/>
              <a:defRPr sz="1800">
                <a:solidFill>
                  <a:schemeClr val="tx1">
                    <a:lumMod val="65000"/>
                    <a:lumOff val="35000"/>
                  </a:schemeClr>
                </a:solidFill>
              </a:defRPr>
            </a:lvl3pPr>
            <a:lvl4pPr marL="685800" indent="0">
              <a:buNone/>
              <a:defRPr sz="1800">
                <a:solidFill>
                  <a:schemeClr val="tx1">
                    <a:lumMod val="65000"/>
                    <a:lumOff val="35000"/>
                  </a:schemeClr>
                </a:solidFill>
              </a:defRPr>
            </a:lvl4pPr>
            <a:lvl5pPr marL="914400" indent="0">
              <a:buNone/>
              <a:defRPr sz="1800">
                <a:solidFill>
                  <a:schemeClr val="tx1">
                    <a:lumMod val="65000"/>
                    <a:lumOff val="3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2" name="Titel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rtlCol="0" anchor="b">
            <a:noAutofit/>
          </a:bodyPr>
          <a:lstStyle>
            <a:lvl1pPr>
              <a:defRPr sz="4000">
                <a:solidFill>
                  <a:schemeClr val="tx1">
                    <a:lumMod val="75000"/>
                    <a:lumOff val="25000"/>
                  </a:schemeClr>
                </a:solidFill>
              </a:defRPr>
            </a:lvl1pPr>
          </a:lstStyle>
          <a:p>
            <a:pPr rtl="0"/>
            <a:r>
              <a:rPr lang="de"/>
              <a:t>Titelmasterformat durch Klicken bearbeiten</a:t>
            </a:r>
          </a:p>
        </p:txBody>
      </p:sp>
    </p:spTree>
    <p:extLst>
      <p:ext uri="{BB962C8B-B14F-4D97-AF65-F5344CB8AC3E}">
        <p14:creationId xmlns:p14="http://schemas.microsoft.com/office/powerpoint/2010/main" val="28022700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Vertikales Layout mit Grafik">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1E946DF7-10C4-0BBA-EB2E-955736EC343A}"/>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4" name="Gruppieren 3">
              <a:extLst>
                <a:ext uri="{FF2B5EF4-FFF2-40B4-BE49-F238E27FC236}">
                  <a16:creationId xmlns:a16="http://schemas.microsoft.com/office/drawing/2014/main" id="{96650848-7A6C-21DB-6BAE-4516E6E51FB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166" name="Freihandform 68">
                <a:extLst>
                  <a:ext uri="{FF2B5EF4-FFF2-40B4-BE49-F238E27FC236}">
                    <a16:creationId xmlns:a16="http://schemas.microsoft.com/office/drawing/2014/main" id="{DCF561B2-851F-5E35-8D9F-D9587A067D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67" name="Freihandform 69">
                <a:extLst>
                  <a:ext uri="{FF2B5EF4-FFF2-40B4-BE49-F238E27FC236}">
                    <a16:creationId xmlns:a16="http://schemas.microsoft.com/office/drawing/2014/main" id="{C849E763-E757-E9D6-A937-030A9A8A4F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68" name="Zeile 70">
                <a:extLst>
                  <a:ext uri="{FF2B5EF4-FFF2-40B4-BE49-F238E27FC236}">
                    <a16:creationId xmlns:a16="http://schemas.microsoft.com/office/drawing/2014/main" id="{E6B475E7-3F49-5B4E-441D-BFB9786E65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5" name="Gruppieren 4">
              <a:extLst>
                <a:ext uri="{FF2B5EF4-FFF2-40B4-BE49-F238E27FC236}">
                  <a16:creationId xmlns:a16="http://schemas.microsoft.com/office/drawing/2014/main" id="{CBAE7E0C-06C9-5A12-F641-B9659C3347B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128" name="Ellipse 127">
                <a:extLst>
                  <a:ext uri="{FF2B5EF4-FFF2-40B4-BE49-F238E27FC236}">
                    <a16:creationId xmlns:a16="http://schemas.microsoft.com/office/drawing/2014/main" id="{106611B4-C9C5-B9EB-D2E4-A7861804077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nvGrpSpPr>
              <p:cNvPr id="129" name="Gruppieren 128">
                <a:extLst>
                  <a:ext uri="{FF2B5EF4-FFF2-40B4-BE49-F238E27FC236}">
                    <a16:creationId xmlns:a16="http://schemas.microsoft.com/office/drawing/2014/main" id="{5B0A8C44-9DE9-9FF5-9422-459D794255E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44" name="Freihandform 64">
                  <a:extLst>
                    <a:ext uri="{FF2B5EF4-FFF2-40B4-BE49-F238E27FC236}">
                      <a16:creationId xmlns:a16="http://schemas.microsoft.com/office/drawing/2014/main" id="{802B3E02-35F5-D486-B900-46666AE6CF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5" name="Freihandform 81">
                  <a:extLst>
                    <a:ext uri="{FF2B5EF4-FFF2-40B4-BE49-F238E27FC236}">
                      <a16:creationId xmlns:a16="http://schemas.microsoft.com/office/drawing/2014/main" id="{A0FE175D-173E-81F0-CC24-96E27F1D8B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6" name="Freihandform 61">
                  <a:extLst>
                    <a:ext uri="{FF2B5EF4-FFF2-40B4-BE49-F238E27FC236}">
                      <a16:creationId xmlns:a16="http://schemas.microsoft.com/office/drawing/2014/main" id="{34F66AAF-A45F-1A0F-2555-176A1B7938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7" name="Freihandform 78">
                  <a:extLst>
                    <a:ext uri="{FF2B5EF4-FFF2-40B4-BE49-F238E27FC236}">
                      <a16:creationId xmlns:a16="http://schemas.microsoft.com/office/drawing/2014/main" id="{888FD7CB-E8B6-CDCC-A765-51384168C0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8" name="Freihandform 84">
                  <a:extLst>
                    <a:ext uri="{FF2B5EF4-FFF2-40B4-BE49-F238E27FC236}">
                      <a16:creationId xmlns:a16="http://schemas.microsoft.com/office/drawing/2014/main" id="{22D9D5B7-67CD-DAEF-F169-F9927D060C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9" name="Freihandform 87">
                  <a:extLst>
                    <a:ext uri="{FF2B5EF4-FFF2-40B4-BE49-F238E27FC236}">
                      <a16:creationId xmlns:a16="http://schemas.microsoft.com/office/drawing/2014/main" id="{635D2023-BB18-34DE-9533-3BCD2D66F92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0" name="Freihandform 60">
                  <a:extLst>
                    <a:ext uri="{FF2B5EF4-FFF2-40B4-BE49-F238E27FC236}">
                      <a16:creationId xmlns:a16="http://schemas.microsoft.com/office/drawing/2014/main" id="{659415BE-DC13-49A7-0C33-5EFE2792267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1" name="Freihandform 59">
                  <a:extLst>
                    <a:ext uri="{FF2B5EF4-FFF2-40B4-BE49-F238E27FC236}">
                      <a16:creationId xmlns:a16="http://schemas.microsoft.com/office/drawing/2014/main" id="{CC801494-07A4-F520-018B-68D2196D2A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2" name="Freihandform 62">
                  <a:extLst>
                    <a:ext uri="{FF2B5EF4-FFF2-40B4-BE49-F238E27FC236}">
                      <a16:creationId xmlns:a16="http://schemas.microsoft.com/office/drawing/2014/main" id="{E686085F-EAC6-B895-6207-458362D1B64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3" name="Freihandform 65">
                  <a:extLst>
                    <a:ext uri="{FF2B5EF4-FFF2-40B4-BE49-F238E27FC236}">
                      <a16:creationId xmlns:a16="http://schemas.microsoft.com/office/drawing/2014/main" id="{DAB00EC1-8D08-BA6A-CDFE-4C62A187B1C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4" name="Freihandform 79">
                  <a:extLst>
                    <a:ext uri="{FF2B5EF4-FFF2-40B4-BE49-F238E27FC236}">
                      <a16:creationId xmlns:a16="http://schemas.microsoft.com/office/drawing/2014/main" id="{59FA4147-888A-1DF5-8C4D-5826AB12A8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5" name="Freihandform 82">
                  <a:extLst>
                    <a:ext uri="{FF2B5EF4-FFF2-40B4-BE49-F238E27FC236}">
                      <a16:creationId xmlns:a16="http://schemas.microsoft.com/office/drawing/2014/main" id="{4C86CC1B-2F58-1C71-F3ED-92D58E16B4F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6" name="Freihandform 85">
                  <a:extLst>
                    <a:ext uri="{FF2B5EF4-FFF2-40B4-BE49-F238E27FC236}">
                      <a16:creationId xmlns:a16="http://schemas.microsoft.com/office/drawing/2014/main" id="{2994FA47-E79D-6287-A237-43A2FA4FFB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7" name="Freihandform 88">
                  <a:extLst>
                    <a:ext uri="{FF2B5EF4-FFF2-40B4-BE49-F238E27FC236}">
                      <a16:creationId xmlns:a16="http://schemas.microsoft.com/office/drawing/2014/main" id="{AB058826-014A-49AD-8409-1561149690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158" name="Gruppieren 157">
                  <a:extLst>
                    <a:ext uri="{FF2B5EF4-FFF2-40B4-BE49-F238E27FC236}">
                      <a16:creationId xmlns:a16="http://schemas.microsoft.com/office/drawing/2014/main" id="{08112C56-452F-ABF6-3C71-80EB07646D7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59" name="Zeile 63">
                    <a:extLst>
                      <a:ext uri="{FF2B5EF4-FFF2-40B4-BE49-F238E27FC236}">
                        <a16:creationId xmlns:a16="http://schemas.microsoft.com/office/drawing/2014/main" id="{03C71145-D2E8-489B-88F9-F9826023B89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60" name="Zeile 66">
                    <a:extLst>
                      <a:ext uri="{FF2B5EF4-FFF2-40B4-BE49-F238E27FC236}">
                        <a16:creationId xmlns:a16="http://schemas.microsoft.com/office/drawing/2014/main" id="{A2BA5FB6-9059-DF6F-1EB1-F80CF772AB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61" name="Zeile 67">
                    <a:extLst>
                      <a:ext uri="{FF2B5EF4-FFF2-40B4-BE49-F238E27FC236}">
                        <a16:creationId xmlns:a16="http://schemas.microsoft.com/office/drawing/2014/main" id="{2A893CE1-8DC4-0808-9F33-FED7630964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62" name="Zeile 80">
                    <a:extLst>
                      <a:ext uri="{FF2B5EF4-FFF2-40B4-BE49-F238E27FC236}">
                        <a16:creationId xmlns:a16="http://schemas.microsoft.com/office/drawing/2014/main" id="{9672C220-76B2-6201-EEE5-8CCF7167CB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63" name="Zeile 83">
                    <a:extLst>
                      <a:ext uri="{FF2B5EF4-FFF2-40B4-BE49-F238E27FC236}">
                        <a16:creationId xmlns:a16="http://schemas.microsoft.com/office/drawing/2014/main" id="{5C1A72CD-7D7C-42E3-BFFA-C472421EAF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64" name="Zeile 86">
                    <a:extLst>
                      <a:ext uri="{FF2B5EF4-FFF2-40B4-BE49-F238E27FC236}">
                        <a16:creationId xmlns:a16="http://schemas.microsoft.com/office/drawing/2014/main" id="{BFB972A4-6E25-6FC4-1717-0B081F4B810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65" name="Zeile 89">
                    <a:extLst>
                      <a:ext uri="{FF2B5EF4-FFF2-40B4-BE49-F238E27FC236}">
                        <a16:creationId xmlns:a16="http://schemas.microsoft.com/office/drawing/2014/main" id="{2FA89047-354E-3D71-A179-6C490AE361D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130" name="Gruppieren 129">
                <a:extLst>
                  <a:ext uri="{FF2B5EF4-FFF2-40B4-BE49-F238E27FC236}">
                    <a16:creationId xmlns:a16="http://schemas.microsoft.com/office/drawing/2014/main" id="{78CFC643-3123-EB74-EA21-D2F9C493D46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36" name="Gruppieren 135">
                  <a:extLst>
                    <a:ext uri="{FF2B5EF4-FFF2-40B4-BE49-F238E27FC236}">
                      <a16:creationId xmlns:a16="http://schemas.microsoft.com/office/drawing/2014/main" id="{5DEB7895-FB98-5D68-2C79-31CC7F227BF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40" name="Gerader Verbinder 139">
                    <a:extLst>
                      <a:ext uri="{FF2B5EF4-FFF2-40B4-BE49-F238E27FC236}">
                        <a16:creationId xmlns:a16="http://schemas.microsoft.com/office/drawing/2014/main" id="{7542BE6F-AD2C-F040-D0A7-C5758BBFEC6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a:extLst>
                      <a:ext uri="{FF2B5EF4-FFF2-40B4-BE49-F238E27FC236}">
                        <a16:creationId xmlns:a16="http://schemas.microsoft.com/office/drawing/2014/main" id="{82496DAA-F89B-A56B-5FEC-BFC29FD6A006}"/>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2" name="Rechteck 30">
                    <a:extLst>
                      <a:ext uri="{FF2B5EF4-FFF2-40B4-BE49-F238E27FC236}">
                        <a16:creationId xmlns:a16="http://schemas.microsoft.com/office/drawing/2014/main" id="{0A0A246A-6BE3-423B-31C8-7B51E58351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3" name="Rechteck 30">
                    <a:extLst>
                      <a:ext uri="{FF2B5EF4-FFF2-40B4-BE49-F238E27FC236}">
                        <a16:creationId xmlns:a16="http://schemas.microsoft.com/office/drawing/2014/main" id="{E681F45F-69BC-8729-80D4-3CEC4995E71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137" name="Gruppieren 136">
                  <a:extLst>
                    <a:ext uri="{FF2B5EF4-FFF2-40B4-BE49-F238E27FC236}">
                      <a16:creationId xmlns:a16="http://schemas.microsoft.com/office/drawing/2014/main" id="{47178EE2-B7F0-30B5-0B41-2C9210C6E5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38" name="Freihandform: Form 57">
                    <a:extLst>
                      <a:ext uri="{FF2B5EF4-FFF2-40B4-BE49-F238E27FC236}">
                        <a16:creationId xmlns:a16="http://schemas.microsoft.com/office/drawing/2014/main" id="{ADAA86A1-574E-8E2A-8540-099473576A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139" name="Freihandform: Form 58">
                    <a:extLst>
                      <a:ext uri="{FF2B5EF4-FFF2-40B4-BE49-F238E27FC236}">
                        <a16:creationId xmlns:a16="http://schemas.microsoft.com/office/drawing/2014/main" id="{BCCDC65B-F799-76F0-2BAB-6ADBB06C7A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131" name="Gruppieren 130">
                <a:extLst>
                  <a:ext uri="{FF2B5EF4-FFF2-40B4-BE49-F238E27FC236}">
                    <a16:creationId xmlns:a16="http://schemas.microsoft.com/office/drawing/2014/main" id="{76A21C52-0DA8-856D-5692-39A23C0E15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32" name="Gruppieren 131">
                  <a:extLst>
                    <a:ext uri="{FF2B5EF4-FFF2-40B4-BE49-F238E27FC236}">
                      <a16:creationId xmlns:a16="http://schemas.microsoft.com/office/drawing/2014/main" id="{3D32FAD6-3813-F251-ABFD-93D8751FB33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4" name="Freihandform 68">
                    <a:extLst>
                      <a:ext uri="{FF2B5EF4-FFF2-40B4-BE49-F238E27FC236}">
                        <a16:creationId xmlns:a16="http://schemas.microsoft.com/office/drawing/2014/main" id="{FA00EEC5-0A5F-E731-6A0C-FAF08B222F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35" name="Freihandform 69">
                    <a:extLst>
                      <a:ext uri="{FF2B5EF4-FFF2-40B4-BE49-F238E27FC236}">
                        <a16:creationId xmlns:a16="http://schemas.microsoft.com/office/drawing/2014/main" id="{89C49BA9-5C77-1162-9471-2D104104CA6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133" name="Zeile 70">
                  <a:extLst>
                    <a:ext uri="{FF2B5EF4-FFF2-40B4-BE49-F238E27FC236}">
                      <a16:creationId xmlns:a16="http://schemas.microsoft.com/office/drawing/2014/main" id="{6A2FF4B0-2ED3-E23D-7E5F-F8022D1C13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6" name="Gruppieren 5">
              <a:extLst>
                <a:ext uri="{FF2B5EF4-FFF2-40B4-BE49-F238E27FC236}">
                  <a16:creationId xmlns:a16="http://schemas.microsoft.com/office/drawing/2014/main" id="{2B73B0F4-CE7B-C11C-8311-C827DFCA73D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7" name="Ellipse 6">
                <a:extLst>
                  <a:ext uri="{FF2B5EF4-FFF2-40B4-BE49-F238E27FC236}">
                    <a16:creationId xmlns:a16="http://schemas.microsoft.com/office/drawing/2014/main" id="{C1BF5B87-7A83-6A6E-47B2-7436F675B5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nvGrpSpPr>
              <p:cNvPr id="91" name="Gruppieren 90">
                <a:extLst>
                  <a:ext uri="{FF2B5EF4-FFF2-40B4-BE49-F238E27FC236}">
                    <a16:creationId xmlns:a16="http://schemas.microsoft.com/office/drawing/2014/main" id="{87178A77-6A96-EEC0-0A45-53BDD646D1E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06" name="Freihandform 64">
                  <a:extLst>
                    <a:ext uri="{FF2B5EF4-FFF2-40B4-BE49-F238E27FC236}">
                      <a16:creationId xmlns:a16="http://schemas.microsoft.com/office/drawing/2014/main" id="{C35CF469-BCDB-1ECB-D848-2A118B9269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07" name="Freihandform 81">
                  <a:extLst>
                    <a:ext uri="{FF2B5EF4-FFF2-40B4-BE49-F238E27FC236}">
                      <a16:creationId xmlns:a16="http://schemas.microsoft.com/office/drawing/2014/main" id="{269DBB87-6E3B-69A6-88B7-49DE248A25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08" name="Freihandform 61">
                  <a:extLst>
                    <a:ext uri="{FF2B5EF4-FFF2-40B4-BE49-F238E27FC236}">
                      <a16:creationId xmlns:a16="http://schemas.microsoft.com/office/drawing/2014/main" id="{C6E66543-4428-39AF-E0AE-579FE6A4B1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09" name="Freihandform 78">
                  <a:extLst>
                    <a:ext uri="{FF2B5EF4-FFF2-40B4-BE49-F238E27FC236}">
                      <a16:creationId xmlns:a16="http://schemas.microsoft.com/office/drawing/2014/main" id="{67968DE4-73FA-FDFD-59CB-0B85FAF28A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0" name="Freihandform 84">
                  <a:extLst>
                    <a:ext uri="{FF2B5EF4-FFF2-40B4-BE49-F238E27FC236}">
                      <a16:creationId xmlns:a16="http://schemas.microsoft.com/office/drawing/2014/main" id="{077CC600-1E1B-D52F-B708-7084D54B70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1" name="Freihandform 87">
                  <a:extLst>
                    <a:ext uri="{FF2B5EF4-FFF2-40B4-BE49-F238E27FC236}">
                      <a16:creationId xmlns:a16="http://schemas.microsoft.com/office/drawing/2014/main" id="{C484D1B8-84A1-20E9-3BD6-197AEFACC4D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2" name="Freihandform 60">
                  <a:extLst>
                    <a:ext uri="{FF2B5EF4-FFF2-40B4-BE49-F238E27FC236}">
                      <a16:creationId xmlns:a16="http://schemas.microsoft.com/office/drawing/2014/main" id="{36E29196-81C0-C3F7-22AD-1E4C1ACBBE6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3" name="Freihandform 59">
                  <a:extLst>
                    <a:ext uri="{FF2B5EF4-FFF2-40B4-BE49-F238E27FC236}">
                      <a16:creationId xmlns:a16="http://schemas.microsoft.com/office/drawing/2014/main" id="{8C4B4E29-2FE5-D94E-EBCD-7BD6ADBB24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4" name="Freihandform 62">
                  <a:extLst>
                    <a:ext uri="{FF2B5EF4-FFF2-40B4-BE49-F238E27FC236}">
                      <a16:creationId xmlns:a16="http://schemas.microsoft.com/office/drawing/2014/main" id="{D9E5BF2B-495D-833E-9454-7EFE4293C6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5" name="Freihandform 65">
                  <a:extLst>
                    <a:ext uri="{FF2B5EF4-FFF2-40B4-BE49-F238E27FC236}">
                      <a16:creationId xmlns:a16="http://schemas.microsoft.com/office/drawing/2014/main" id="{AE984C56-67FD-C22E-1B07-C5079A40BC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6" name="Freihandform 79">
                  <a:extLst>
                    <a:ext uri="{FF2B5EF4-FFF2-40B4-BE49-F238E27FC236}">
                      <a16:creationId xmlns:a16="http://schemas.microsoft.com/office/drawing/2014/main" id="{E51DACBA-19CF-3B04-3536-C7B7D1A7EB1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7" name="Freihandform 82">
                  <a:extLst>
                    <a:ext uri="{FF2B5EF4-FFF2-40B4-BE49-F238E27FC236}">
                      <a16:creationId xmlns:a16="http://schemas.microsoft.com/office/drawing/2014/main" id="{13BA5D0A-5B87-1D08-88AD-8083D93E97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8" name="Freihandform 85">
                  <a:extLst>
                    <a:ext uri="{FF2B5EF4-FFF2-40B4-BE49-F238E27FC236}">
                      <a16:creationId xmlns:a16="http://schemas.microsoft.com/office/drawing/2014/main" id="{6EE5635D-FA59-4376-20E4-50CC79E371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9" name="Freihandform 88">
                  <a:extLst>
                    <a:ext uri="{FF2B5EF4-FFF2-40B4-BE49-F238E27FC236}">
                      <a16:creationId xmlns:a16="http://schemas.microsoft.com/office/drawing/2014/main" id="{55A3AFB5-4970-411F-5F04-2B596C8FA7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120" name="Gruppieren 119">
                  <a:extLst>
                    <a:ext uri="{FF2B5EF4-FFF2-40B4-BE49-F238E27FC236}">
                      <a16:creationId xmlns:a16="http://schemas.microsoft.com/office/drawing/2014/main" id="{E6214791-9426-C192-8C99-0DE8E35D2FA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21" name="Zeile 63">
                    <a:extLst>
                      <a:ext uri="{FF2B5EF4-FFF2-40B4-BE49-F238E27FC236}">
                        <a16:creationId xmlns:a16="http://schemas.microsoft.com/office/drawing/2014/main" id="{8A34640B-7052-1024-66C4-395918533E8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22" name="Zeile 66">
                    <a:extLst>
                      <a:ext uri="{FF2B5EF4-FFF2-40B4-BE49-F238E27FC236}">
                        <a16:creationId xmlns:a16="http://schemas.microsoft.com/office/drawing/2014/main" id="{E2DA86A8-0C0F-D2A2-2CA9-20F4EBE071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23" name="Zeile 67">
                    <a:extLst>
                      <a:ext uri="{FF2B5EF4-FFF2-40B4-BE49-F238E27FC236}">
                        <a16:creationId xmlns:a16="http://schemas.microsoft.com/office/drawing/2014/main" id="{41C7639A-B1D6-547B-B391-9B7979F8AC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24" name="Zeile 80">
                    <a:extLst>
                      <a:ext uri="{FF2B5EF4-FFF2-40B4-BE49-F238E27FC236}">
                        <a16:creationId xmlns:a16="http://schemas.microsoft.com/office/drawing/2014/main" id="{E719F0EE-1A68-FE4F-5D65-7F3CF1AD8B4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25" name="Zeile 83">
                    <a:extLst>
                      <a:ext uri="{FF2B5EF4-FFF2-40B4-BE49-F238E27FC236}">
                        <a16:creationId xmlns:a16="http://schemas.microsoft.com/office/drawing/2014/main" id="{DC0373DF-BE8C-420B-F88C-A7FF0334C8C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26" name="Zeile 86">
                    <a:extLst>
                      <a:ext uri="{FF2B5EF4-FFF2-40B4-BE49-F238E27FC236}">
                        <a16:creationId xmlns:a16="http://schemas.microsoft.com/office/drawing/2014/main" id="{F4ECE460-0A73-8C2B-5647-0E5AE9AEA7B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27" name="Zeile 89">
                    <a:extLst>
                      <a:ext uri="{FF2B5EF4-FFF2-40B4-BE49-F238E27FC236}">
                        <a16:creationId xmlns:a16="http://schemas.microsoft.com/office/drawing/2014/main" id="{BCD65272-F6D2-B58A-8C53-F9E90D29B0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92" name="Gruppieren 91">
                <a:extLst>
                  <a:ext uri="{FF2B5EF4-FFF2-40B4-BE49-F238E27FC236}">
                    <a16:creationId xmlns:a16="http://schemas.microsoft.com/office/drawing/2014/main" id="{D3A8502E-7C5D-906B-BA56-302B1AB1228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98" name="Gruppieren 97">
                  <a:extLst>
                    <a:ext uri="{FF2B5EF4-FFF2-40B4-BE49-F238E27FC236}">
                      <a16:creationId xmlns:a16="http://schemas.microsoft.com/office/drawing/2014/main" id="{D7A189C9-9947-A989-4D09-BDC02389923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02" name="Gerader Verbinder 101">
                    <a:extLst>
                      <a:ext uri="{FF2B5EF4-FFF2-40B4-BE49-F238E27FC236}">
                        <a16:creationId xmlns:a16="http://schemas.microsoft.com/office/drawing/2014/main" id="{F2C4A481-AFEC-4925-686C-7AB5CDC4466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E1F945F9-CDFF-041F-0653-2816D47B016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4" name="Rechteck 30">
                    <a:extLst>
                      <a:ext uri="{FF2B5EF4-FFF2-40B4-BE49-F238E27FC236}">
                        <a16:creationId xmlns:a16="http://schemas.microsoft.com/office/drawing/2014/main" id="{7AFA641F-BA09-FD61-61E7-EC46702A4D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5" name="Rechteck 30">
                    <a:extLst>
                      <a:ext uri="{FF2B5EF4-FFF2-40B4-BE49-F238E27FC236}">
                        <a16:creationId xmlns:a16="http://schemas.microsoft.com/office/drawing/2014/main" id="{BE902CEB-6539-E490-C6F0-CD34281997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99" name="Gruppieren 98">
                  <a:extLst>
                    <a:ext uri="{FF2B5EF4-FFF2-40B4-BE49-F238E27FC236}">
                      <a16:creationId xmlns:a16="http://schemas.microsoft.com/office/drawing/2014/main" id="{2D313F9E-16F5-9645-AED4-FEA8009A72F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0" name="Freihandform: Form 19">
                    <a:extLst>
                      <a:ext uri="{FF2B5EF4-FFF2-40B4-BE49-F238E27FC236}">
                        <a16:creationId xmlns:a16="http://schemas.microsoft.com/office/drawing/2014/main" id="{3D51B00C-0086-B9A0-B39F-3B835E4AAB4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101" name="Freihandform: Form 20">
                    <a:extLst>
                      <a:ext uri="{FF2B5EF4-FFF2-40B4-BE49-F238E27FC236}">
                        <a16:creationId xmlns:a16="http://schemas.microsoft.com/office/drawing/2014/main" id="{C8B47B22-1553-BA25-9065-3FA6BE4B96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93" name="Gruppieren 92">
                <a:extLst>
                  <a:ext uri="{FF2B5EF4-FFF2-40B4-BE49-F238E27FC236}">
                    <a16:creationId xmlns:a16="http://schemas.microsoft.com/office/drawing/2014/main" id="{AA6B44CA-D2CF-D871-67A4-0BE8C3E254C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94" name="Gruppieren 93">
                  <a:extLst>
                    <a:ext uri="{FF2B5EF4-FFF2-40B4-BE49-F238E27FC236}">
                      <a16:creationId xmlns:a16="http://schemas.microsoft.com/office/drawing/2014/main" id="{F0F82BA1-C5DF-8A0E-F35D-37955045835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6" name="Freihandform 68">
                    <a:extLst>
                      <a:ext uri="{FF2B5EF4-FFF2-40B4-BE49-F238E27FC236}">
                        <a16:creationId xmlns:a16="http://schemas.microsoft.com/office/drawing/2014/main" id="{37B9BFCF-75BB-A2D2-41C3-0258B7F2DC7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97" name="Freihandform 69">
                    <a:extLst>
                      <a:ext uri="{FF2B5EF4-FFF2-40B4-BE49-F238E27FC236}">
                        <a16:creationId xmlns:a16="http://schemas.microsoft.com/office/drawing/2014/main" id="{4A28A03D-736E-ADFF-0F1E-4C9198492D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95" name="Zeile 70">
                  <a:extLst>
                    <a:ext uri="{FF2B5EF4-FFF2-40B4-BE49-F238E27FC236}">
                      <a16:creationId xmlns:a16="http://schemas.microsoft.com/office/drawing/2014/main" id="{3DDC35DC-35B8-10FA-03DE-23E52F31261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sp>
        <p:nvSpPr>
          <p:cNvPr id="2" name="Titel 1">
            <a:extLst>
              <a:ext uri="{FF2B5EF4-FFF2-40B4-BE49-F238E27FC236}">
                <a16:creationId xmlns:a16="http://schemas.microsoft.com/office/drawing/2014/main" id="{E4336E9A-8E96-CD8C-7598-F87632CD81CF}"/>
              </a:ext>
            </a:extLst>
          </p:cNvPr>
          <p:cNvSpPr>
            <a:spLocks noGrp="1"/>
          </p:cNvSpPr>
          <p:nvPr>
            <p:ph type="ctrTitle"/>
          </p:nvPr>
        </p:nvSpPr>
        <p:spPr>
          <a:xfrm>
            <a:off x="987552" y="301752"/>
            <a:ext cx="4654296" cy="6263640"/>
          </a:xfrm>
        </p:spPr>
        <p:txBody>
          <a:bodyPr rtlCol="0" anchor="ctr" anchorCtr="0">
            <a:normAutofit/>
          </a:bodyPr>
          <a:lstStyle>
            <a:lvl1pPr algn="ctr">
              <a:defRPr sz="4000"/>
            </a:lvl1pPr>
          </a:lstStyle>
          <a:p>
            <a:pPr rtl="0"/>
            <a:r>
              <a:rPr lang="de"/>
              <a:t>Titelmasterformat durch Klicken bearbeiten</a:t>
            </a:r>
            <a:endParaRPr lang="en-US"/>
          </a:p>
        </p:txBody>
      </p:sp>
    </p:spTree>
    <p:extLst>
      <p:ext uri="{BB962C8B-B14F-4D97-AF65-F5344CB8AC3E}">
        <p14:creationId xmlns:p14="http://schemas.microsoft.com/office/powerpoint/2010/main" val="188092359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foto 2">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36CCEBD-2E6F-C659-9001-608341D95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sp>
        <p:nvSpPr>
          <p:cNvPr id="11" name="Bildplatzhalter 10">
            <a:extLst>
              <a:ext uri="{FF2B5EF4-FFF2-40B4-BE49-F238E27FC236}">
                <a16:creationId xmlns:a16="http://schemas.microsoft.com/office/drawing/2014/main" id="{B24A208E-BD69-BB12-21B8-DA405B501FA8}"/>
              </a:ext>
            </a:extLst>
          </p:cNvPr>
          <p:cNvSpPr>
            <a:spLocks noGrp="1"/>
          </p:cNvSpPr>
          <p:nvPr>
            <p:ph type="pic" sz="quarter" idx="13"/>
          </p:nvPr>
        </p:nvSpPr>
        <p:spPr>
          <a:xfrm>
            <a:off x="265727" y="259262"/>
            <a:ext cx="5590788" cy="6339475"/>
          </a:xfrm>
          <a:blipFill dpi="0" rotWithShape="1">
            <a:blip r:embed="rId2">
              <a:alphaModFix amt="60000"/>
            </a:blip>
            <a:srcRect/>
            <a:stretch>
              <a:fillRect/>
            </a:stretch>
          </a:blipFill>
        </p:spPr>
        <p:txBody>
          <a:bodyPr rtlCol="0"/>
          <a:lstStyle/>
          <a:p>
            <a:pPr rtl="0"/>
            <a:r>
              <a:rPr lang="de"/>
              <a:t>Klicken Sie, um ein Bild hinzuzufügen.</a:t>
            </a:r>
          </a:p>
        </p:txBody>
      </p:sp>
      <p:grpSp>
        <p:nvGrpSpPr>
          <p:cNvPr id="5" name="Gruppieren 4">
            <a:extLst>
              <a:ext uri="{FF2B5EF4-FFF2-40B4-BE49-F238E27FC236}">
                <a16:creationId xmlns:a16="http://schemas.microsoft.com/office/drawing/2014/main" id="{5F6A7B37-FBA3-5CE9-7BD2-D74F0A13498B}"/>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8035925" y="49440"/>
            <a:ext cx="2216150" cy="1177924"/>
            <a:chOff x="4987925" y="2840038"/>
            <a:chExt cx="2216150" cy="1177924"/>
          </a:xfrm>
        </p:grpSpPr>
        <p:sp>
          <p:nvSpPr>
            <p:cNvPr id="6" name="Rechteck 5">
              <a:extLst>
                <a:ext uri="{FF2B5EF4-FFF2-40B4-BE49-F238E27FC236}">
                  <a16:creationId xmlns:a16="http://schemas.microsoft.com/office/drawing/2014/main" id="{17F11D24-51C0-449A-302D-18512BABE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20" name="Gruppieren 19">
              <a:extLst>
                <a:ext uri="{FF2B5EF4-FFF2-40B4-BE49-F238E27FC236}">
                  <a16:creationId xmlns:a16="http://schemas.microsoft.com/office/drawing/2014/main" id="{64EDD1EC-C107-F025-C44F-267ECD88C47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1" name="Gruppieren 20">
                <a:extLst>
                  <a:ext uri="{FF2B5EF4-FFF2-40B4-BE49-F238E27FC236}">
                    <a16:creationId xmlns:a16="http://schemas.microsoft.com/office/drawing/2014/main" id="{A842A611-498C-CDD4-7948-26B85462723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6" name="Freihandform 68">
                  <a:extLst>
                    <a:ext uri="{FF2B5EF4-FFF2-40B4-BE49-F238E27FC236}">
                      <a16:creationId xmlns:a16="http://schemas.microsoft.com/office/drawing/2014/main" id="{0C134841-9A38-1B34-5AA2-B7E7221A9E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7" name="Freihandform 69">
                  <a:extLst>
                    <a:ext uri="{FF2B5EF4-FFF2-40B4-BE49-F238E27FC236}">
                      <a16:creationId xmlns:a16="http://schemas.microsoft.com/office/drawing/2014/main" id="{12B76238-4F33-A717-AA66-17D0D36565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8" name="Zeile 70">
                  <a:extLst>
                    <a:ext uri="{FF2B5EF4-FFF2-40B4-BE49-F238E27FC236}">
                      <a16:creationId xmlns:a16="http://schemas.microsoft.com/office/drawing/2014/main" id="{79F60F3D-E13C-235A-C618-3881CD9A0D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22" name="Gruppieren 21">
                <a:extLst>
                  <a:ext uri="{FF2B5EF4-FFF2-40B4-BE49-F238E27FC236}">
                    <a16:creationId xmlns:a16="http://schemas.microsoft.com/office/drawing/2014/main" id="{BEF40E18-7739-93E9-1DA7-8A9B5DAC109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3" name="Freihandform 68">
                  <a:extLst>
                    <a:ext uri="{FF2B5EF4-FFF2-40B4-BE49-F238E27FC236}">
                      <a16:creationId xmlns:a16="http://schemas.microsoft.com/office/drawing/2014/main" id="{4C36420A-8B58-157A-F2C8-AE7D8ED3BD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4" name="Freihandform 69">
                  <a:extLst>
                    <a:ext uri="{FF2B5EF4-FFF2-40B4-BE49-F238E27FC236}">
                      <a16:creationId xmlns:a16="http://schemas.microsoft.com/office/drawing/2014/main" id="{8A9ADAE3-CE25-FF00-D87A-AFBC53C674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5" name="Linie 70">
                  <a:extLst>
                    <a:ext uri="{FF2B5EF4-FFF2-40B4-BE49-F238E27FC236}">
                      <a16:creationId xmlns:a16="http://schemas.microsoft.com/office/drawing/2014/main" id="{57562CD7-6935-46CA-ABFF-F1786989D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sp>
        <p:nvSpPr>
          <p:cNvPr id="3" name="Untertitel 2">
            <a:extLst>
              <a:ext uri="{FF2B5EF4-FFF2-40B4-BE49-F238E27FC236}">
                <a16:creationId xmlns:a16="http://schemas.microsoft.com/office/drawing/2014/main" id="{2BDC76B8-60F6-62D3-9F73-E81662203017}"/>
              </a:ext>
            </a:extLst>
          </p:cNvPr>
          <p:cNvSpPr>
            <a:spLocks noGrp="1"/>
          </p:cNvSpPr>
          <p:nvPr>
            <p:ph type="subTitle" idx="1"/>
          </p:nvPr>
        </p:nvSpPr>
        <p:spPr>
          <a:xfrm>
            <a:off x="6675120" y="4731335"/>
            <a:ext cx="4937760" cy="1184585"/>
          </a:xfrm>
        </p:spPr>
        <p:txBody>
          <a:bodyPr rtlCol="0" anchor="t">
            <a:normAutofit/>
          </a:bodyPr>
          <a:lstStyle>
            <a:lvl1pPr marL="0" indent="0" algn="l">
              <a:lnSpc>
                <a:spcPct val="100000"/>
              </a:lnSpc>
              <a:buNone/>
              <a:defRPr sz="20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endParaRPr lang="en-US"/>
          </a:p>
        </p:txBody>
      </p:sp>
      <p:sp>
        <p:nvSpPr>
          <p:cNvPr id="2" name="Titel 1">
            <a:extLst>
              <a:ext uri="{FF2B5EF4-FFF2-40B4-BE49-F238E27FC236}">
                <a16:creationId xmlns:a16="http://schemas.microsoft.com/office/drawing/2014/main" id="{E4336E9A-8E96-CD8C-7598-F87632CD81CF}"/>
              </a:ext>
            </a:extLst>
          </p:cNvPr>
          <p:cNvSpPr>
            <a:spLocks noGrp="1"/>
          </p:cNvSpPr>
          <p:nvPr>
            <p:ph type="ctrTitle"/>
          </p:nvPr>
        </p:nvSpPr>
        <p:spPr>
          <a:xfrm>
            <a:off x="6675120" y="1129554"/>
            <a:ext cx="4937760" cy="3475236"/>
          </a:xfrm>
        </p:spPr>
        <p:txBody>
          <a:bodyPr rtlCol="0" anchor="b">
            <a:normAutofit/>
          </a:bodyPr>
          <a:lstStyle>
            <a:lvl1pPr algn="l">
              <a:defRPr sz="4000"/>
            </a:lvl1pPr>
          </a:lstStyle>
          <a:p>
            <a:pPr rtl="0"/>
            <a:r>
              <a:rPr lang="de"/>
              <a:t>Titelmasterformat durch Klicken bearbeiten</a:t>
            </a:r>
            <a:endParaRPr lang="en-US"/>
          </a:p>
        </p:txBody>
      </p:sp>
    </p:spTree>
    <p:extLst>
      <p:ext uri="{BB962C8B-B14F-4D97-AF65-F5344CB8AC3E}">
        <p14:creationId xmlns:p14="http://schemas.microsoft.com/office/powerpoint/2010/main" val="12690770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Liste mit Bi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68B8BDB-E48D-528E-7F09-BBBFF8921F04}"/>
              </a:ext>
              <a:ext uri="{C183D7F6-B498-43B3-948B-1728B52AA6E4}">
                <adec:decorative xmlns:adec="http://schemas.microsoft.com/office/drawing/2017/decorative" val="1"/>
              </a:ext>
            </a:extLst>
          </p:cNvPr>
          <p:cNvSpPr/>
          <p:nvPr/>
        </p:nvSpPr>
        <p:spPr>
          <a:xfrm>
            <a:off x="4548850" y="0"/>
            <a:ext cx="7643149" cy="6858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6" name="Gerader Verbinder 5">
            <a:extLst>
              <a:ext uri="{FF2B5EF4-FFF2-40B4-BE49-F238E27FC236}">
                <a16:creationId xmlns:a16="http://schemas.microsoft.com/office/drawing/2014/main" id="{649557F6-2BEF-8562-33FA-D5F221B212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080008" y="2514600"/>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Bildplatzhalter 10">
            <a:extLst>
              <a:ext uri="{FF2B5EF4-FFF2-40B4-BE49-F238E27FC236}">
                <a16:creationId xmlns:a16="http://schemas.microsoft.com/office/drawing/2014/main" id="{066A4109-EF9B-5A91-301F-0BEFB378B4F5}"/>
              </a:ext>
            </a:extLst>
          </p:cNvPr>
          <p:cNvSpPr>
            <a:spLocks noGrp="1"/>
          </p:cNvSpPr>
          <p:nvPr>
            <p:ph type="pic" sz="quarter" idx="14"/>
          </p:nvPr>
        </p:nvSpPr>
        <p:spPr>
          <a:xfrm>
            <a:off x="5028292" y="420624"/>
            <a:ext cx="6684264" cy="6016752"/>
          </a:xfrm>
          <a:blipFill>
            <a:blip r:embed="rId2">
              <a:alphaModFix amt="60000"/>
            </a:blip>
            <a:stretch>
              <a:fillRect/>
            </a:stretch>
          </a:blipFill>
        </p:spPr>
        <p:txBody>
          <a:bodyPr rtlCol="0"/>
          <a:lstStyle/>
          <a:p>
            <a:pPr rtl="0"/>
            <a:r>
              <a:rPr lang="de"/>
              <a:t>Klicken Sie, um ein Bild hinzuzufügen.</a:t>
            </a:r>
          </a:p>
        </p:txBody>
      </p:sp>
      <p:sp>
        <p:nvSpPr>
          <p:cNvPr id="7" name="Inhaltsplatzhalter 6">
            <a:extLst>
              <a:ext uri="{FF2B5EF4-FFF2-40B4-BE49-F238E27FC236}">
                <a16:creationId xmlns:a16="http://schemas.microsoft.com/office/drawing/2014/main" id="{28C8B19A-6FC1-2B71-0BFB-9274CBF396B9}"/>
              </a:ext>
            </a:extLst>
          </p:cNvPr>
          <p:cNvSpPr>
            <a:spLocks noGrp="1"/>
          </p:cNvSpPr>
          <p:nvPr>
            <p:ph sz="quarter" idx="13"/>
          </p:nvPr>
        </p:nvSpPr>
        <p:spPr>
          <a:xfrm>
            <a:off x="612648" y="2743200"/>
            <a:ext cx="3474720" cy="3502152"/>
          </a:xfrm>
        </p:spPr>
        <p:txBody>
          <a:bodyPr rtlCol="0">
            <a:normAutofit/>
          </a:bodyPr>
          <a:lstStyle>
            <a:lvl1pPr marL="0" indent="0" algn="ctr">
              <a:buNone/>
              <a:defRPr sz="1800"/>
            </a:lvl1pPr>
            <a:lvl2pPr marL="356616" indent="0" algn="ctr">
              <a:buFont typeface="Arial" panose="020B0604020202020204" pitchFamily="34" charset="0"/>
              <a:buNone/>
              <a:defRPr sz="1800"/>
            </a:lvl2pPr>
            <a:lvl3pPr marL="722376" indent="0" algn="ctr">
              <a:buNone/>
              <a:defRPr sz="1800"/>
            </a:lvl3pPr>
            <a:lvl4pPr marL="1078992" indent="0" algn="ctr">
              <a:buFont typeface="Arial" panose="020B0604020202020204" pitchFamily="34" charset="0"/>
              <a:buNone/>
              <a:defRPr sz="1800"/>
            </a:lvl4pPr>
            <a:lvl5pPr marL="1444752" indent="0" algn="ctr">
              <a:buNone/>
              <a:defRPr sz="1800"/>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4E4019F8-742E-9EEF-F591-C9666AC32AF1}"/>
              </a:ext>
            </a:extLst>
          </p:cNvPr>
          <p:cNvSpPr>
            <a:spLocks noGrp="1"/>
          </p:cNvSpPr>
          <p:nvPr>
            <p:ph type="title"/>
          </p:nvPr>
        </p:nvSpPr>
        <p:spPr>
          <a:xfrm>
            <a:off x="612648" y="429768"/>
            <a:ext cx="3474720" cy="1847088"/>
          </a:xfrm>
        </p:spPr>
        <p:txBody>
          <a:bodyPr rtlCol="0" anchor="b">
            <a:normAutofit/>
          </a:bodyPr>
          <a:lstStyle>
            <a:lvl1pPr algn="ctr">
              <a:defRPr sz="3200"/>
            </a:lvl1pPr>
          </a:lstStyle>
          <a:p>
            <a:pPr rtl="0"/>
            <a:r>
              <a:rPr lang="de"/>
              <a:t>Titelmasterformat durch Klicken bearbeiten</a:t>
            </a:r>
            <a:endParaRPr lang="en-US"/>
          </a:p>
        </p:txBody>
      </p:sp>
    </p:spTree>
    <p:extLst>
      <p:ext uri="{BB962C8B-B14F-4D97-AF65-F5344CB8AC3E}">
        <p14:creationId xmlns:p14="http://schemas.microsoft.com/office/powerpoint/2010/main" val="1626160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Vertikales Layout mit Bi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BF9B1F4-2353-E389-1534-BFBF5FBDCC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grpSp>
        <p:nvGrpSpPr>
          <p:cNvPr id="48" name="Gruppieren 47">
            <a:extLst>
              <a:ext uri="{FF2B5EF4-FFF2-40B4-BE49-F238E27FC236}">
                <a16:creationId xmlns:a16="http://schemas.microsoft.com/office/drawing/2014/main" id="{3D48BC54-8D8A-CB76-97E5-688D541010B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49" name="Rechteck 48">
              <a:extLst>
                <a:ext uri="{FF2B5EF4-FFF2-40B4-BE49-F238E27FC236}">
                  <a16:creationId xmlns:a16="http://schemas.microsoft.com/office/drawing/2014/main" id="{DF9F6865-3666-CD82-3523-522A8E25A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50" name="Gruppieren 49">
              <a:extLst>
                <a:ext uri="{FF2B5EF4-FFF2-40B4-BE49-F238E27FC236}">
                  <a16:creationId xmlns:a16="http://schemas.microsoft.com/office/drawing/2014/main" id="{C35F671F-5698-97D3-0D20-C74B5B8C74B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51" name="Gruppieren 50">
                <a:extLst>
                  <a:ext uri="{FF2B5EF4-FFF2-40B4-BE49-F238E27FC236}">
                    <a16:creationId xmlns:a16="http://schemas.microsoft.com/office/drawing/2014/main" id="{4A99469D-3148-A32C-3CD1-DFF2EF05912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56" name="Freihandform 68">
                  <a:extLst>
                    <a:ext uri="{FF2B5EF4-FFF2-40B4-BE49-F238E27FC236}">
                      <a16:creationId xmlns:a16="http://schemas.microsoft.com/office/drawing/2014/main" id="{0DF6D303-2C2F-DA3C-6EE3-EB1E706CA1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57" name="Freihandform 69">
                  <a:extLst>
                    <a:ext uri="{FF2B5EF4-FFF2-40B4-BE49-F238E27FC236}">
                      <a16:creationId xmlns:a16="http://schemas.microsoft.com/office/drawing/2014/main" id="{2CC53E69-D74A-855C-DB63-69BE6E67A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58" name="Zeile 70">
                  <a:extLst>
                    <a:ext uri="{FF2B5EF4-FFF2-40B4-BE49-F238E27FC236}">
                      <a16:creationId xmlns:a16="http://schemas.microsoft.com/office/drawing/2014/main" id="{A6CFA2CF-7D8C-BD33-3155-F83E3F93E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52" name="Gruppieren 51">
                <a:extLst>
                  <a:ext uri="{FF2B5EF4-FFF2-40B4-BE49-F238E27FC236}">
                    <a16:creationId xmlns:a16="http://schemas.microsoft.com/office/drawing/2014/main" id="{A7FC8204-EC4D-7BF1-59ED-7BA4CDFF6EE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53" name="Freihandform 68">
                  <a:extLst>
                    <a:ext uri="{FF2B5EF4-FFF2-40B4-BE49-F238E27FC236}">
                      <a16:creationId xmlns:a16="http://schemas.microsoft.com/office/drawing/2014/main" id="{5DB2EA0C-6181-1906-BED8-53E2B5A98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54" name="Freihandform 69">
                  <a:extLst>
                    <a:ext uri="{FF2B5EF4-FFF2-40B4-BE49-F238E27FC236}">
                      <a16:creationId xmlns:a16="http://schemas.microsoft.com/office/drawing/2014/main" id="{E373093C-0DA0-6D92-0DC1-4CC323D3AD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55" name="Zeile 70">
                  <a:extLst>
                    <a:ext uri="{FF2B5EF4-FFF2-40B4-BE49-F238E27FC236}">
                      <a16:creationId xmlns:a16="http://schemas.microsoft.com/office/drawing/2014/main" id="{71CCCCA5-296E-2676-BF68-6CA3AEDC7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sp>
        <p:nvSpPr>
          <p:cNvPr id="11" name="Bildplatzhalter 10">
            <a:extLst>
              <a:ext uri="{FF2B5EF4-FFF2-40B4-BE49-F238E27FC236}">
                <a16:creationId xmlns:a16="http://schemas.microsoft.com/office/drawing/2014/main" id="{B24A208E-BD69-BB12-21B8-DA405B501FA8}"/>
              </a:ext>
            </a:extLst>
          </p:cNvPr>
          <p:cNvSpPr>
            <a:spLocks noGrp="1"/>
          </p:cNvSpPr>
          <p:nvPr>
            <p:ph type="pic" sz="quarter" idx="13"/>
          </p:nvPr>
        </p:nvSpPr>
        <p:spPr>
          <a:xfrm>
            <a:off x="6352509" y="265126"/>
            <a:ext cx="5610891" cy="6364191"/>
          </a:xfrm>
          <a:blipFill dpi="0" rotWithShape="1">
            <a:blip r:embed="rId2">
              <a:alphaModFix amt="60000"/>
            </a:blip>
            <a:srcRect/>
            <a:stretch>
              <a:fillRect/>
            </a:stretch>
          </a:blipFill>
        </p:spPr>
        <p:txBody>
          <a:bodyPr rtlCol="0"/>
          <a:lstStyle/>
          <a:p>
            <a:pPr rtl="0"/>
            <a:r>
              <a:rPr lang="de"/>
              <a:t>Klicken Sie, um ein Bild hinzuzufügen.</a:t>
            </a:r>
          </a:p>
        </p:txBody>
      </p:sp>
      <p:grpSp>
        <p:nvGrpSpPr>
          <p:cNvPr id="4" name="Gruppieren 3">
            <a:extLst>
              <a:ext uri="{FF2B5EF4-FFF2-40B4-BE49-F238E27FC236}">
                <a16:creationId xmlns:a16="http://schemas.microsoft.com/office/drawing/2014/main" id="{6EF9DAD9-C0FF-6C34-61C0-F55F5673845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1939998" y="5634038"/>
            <a:ext cx="2216150" cy="1177924"/>
            <a:chOff x="4987925" y="2840038"/>
            <a:chExt cx="2216150" cy="1177924"/>
          </a:xfrm>
        </p:grpSpPr>
        <p:sp>
          <p:nvSpPr>
            <p:cNvPr id="5" name="Rechteck 4">
              <a:extLst>
                <a:ext uri="{FF2B5EF4-FFF2-40B4-BE49-F238E27FC236}">
                  <a16:creationId xmlns:a16="http://schemas.microsoft.com/office/drawing/2014/main" id="{430E4480-39C5-1A33-EBB5-B2D28AE09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6" name="Gruppieren 5">
              <a:extLst>
                <a:ext uri="{FF2B5EF4-FFF2-40B4-BE49-F238E27FC236}">
                  <a16:creationId xmlns:a16="http://schemas.microsoft.com/office/drawing/2014/main" id="{FF7C190B-BDBF-4531-4EEE-CF91F2C065C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7" name="Gruppieren 6">
                <a:extLst>
                  <a:ext uri="{FF2B5EF4-FFF2-40B4-BE49-F238E27FC236}">
                    <a16:creationId xmlns:a16="http://schemas.microsoft.com/office/drawing/2014/main" id="{B16E7387-18F2-89B6-BEDE-E387DC4B86B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3" name="Freihandform 68">
                  <a:extLst>
                    <a:ext uri="{FF2B5EF4-FFF2-40B4-BE49-F238E27FC236}">
                      <a16:creationId xmlns:a16="http://schemas.microsoft.com/office/drawing/2014/main" id="{092D9B78-8E96-8B21-6882-0CEC6306D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 name="Freihandform 69">
                  <a:extLst>
                    <a:ext uri="{FF2B5EF4-FFF2-40B4-BE49-F238E27FC236}">
                      <a16:creationId xmlns:a16="http://schemas.microsoft.com/office/drawing/2014/main" id="{5B58D42B-5A80-25D5-06EE-41AEC2977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 name="Zeile 70">
                  <a:extLst>
                    <a:ext uri="{FF2B5EF4-FFF2-40B4-BE49-F238E27FC236}">
                      <a16:creationId xmlns:a16="http://schemas.microsoft.com/office/drawing/2014/main" id="{2D172F8A-85FE-CD2B-4207-D2BE09249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8" name="Gruppieren 7">
                <a:extLst>
                  <a:ext uri="{FF2B5EF4-FFF2-40B4-BE49-F238E27FC236}">
                    <a16:creationId xmlns:a16="http://schemas.microsoft.com/office/drawing/2014/main" id="{5568BFA7-0439-4A5D-1E15-06DD6CF2358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9" name="Freihandform 68">
                  <a:extLst>
                    <a:ext uri="{FF2B5EF4-FFF2-40B4-BE49-F238E27FC236}">
                      <a16:creationId xmlns:a16="http://schemas.microsoft.com/office/drawing/2014/main" id="{6B86700D-90C8-3325-D01E-8542AF920A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0" name="Freihandform 69">
                  <a:extLst>
                    <a:ext uri="{FF2B5EF4-FFF2-40B4-BE49-F238E27FC236}">
                      <a16:creationId xmlns:a16="http://schemas.microsoft.com/office/drawing/2014/main" id="{B025A7EA-BF8E-6DE1-C7EA-5DB29E99B3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2" name="Zeile 70">
                  <a:extLst>
                    <a:ext uri="{FF2B5EF4-FFF2-40B4-BE49-F238E27FC236}">
                      <a16:creationId xmlns:a16="http://schemas.microsoft.com/office/drawing/2014/main" id="{2018A17D-E735-C688-E024-4CE5BA7D81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sp>
        <p:nvSpPr>
          <p:cNvPr id="2" name="Titel 1">
            <a:extLst>
              <a:ext uri="{FF2B5EF4-FFF2-40B4-BE49-F238E27FC236}">
                <a16:creationId xmlns:a16="http://schemas.microsoft.com/office/drawing/2014/main" id="{E4336E9A-8E96-CD8C-7598-F87632CD81CF}"/>
              </a:ext>
            </a:extLst>
          </p:cNvPr>
          <p:cNvSpPr>
            <a:spLocks noGrp="1"/>
          </p:cNvSpPr>
          <p:nvPr>
            <p:ph type="ctrTitle"/>
          </p:nvPr>
        </p:nvSpPr>
        <p:spPr>
          <a:xfrm>
            <a:off x="466344" y="996696"/>
            <a:ext cx="5175504" cy="4873752"/>
          </a:xfrm>
        </p:spPr>
        <p:txBody>
          <a:bodyPr rtlCol="0" anchor="ctr" anchorCtr="0">
            <a:normAutofit/>
          </a:bodyPr>
          <a:lstStyle>
            <a:lvl1pPr algn="ctr">
              <a:defRPr sz="4000"/>
            </a:lvl1pPr>
          </a:lstStyle>
          <a:p>
            <a:pPr rtl="0"/>
            <a:r>
              <a:rPr lang="de"/>
              <a:t>Titelmasterformat durch Klicken bearbeiten</a:t>
            </a:r>
            <a:endParaRPr lang="en-US"/>
          </a:p>
        </p:txBody>
      </p:sp>
    </p:spTree>
    <p:extLst>
      <p:ext uri="{BB962C8B-B14F-4D97-AF65-F5344CB8AC3E}">
        <p14:creationId xmlns:p14="http://schemas.microsoft.com/office/powerpoint/2010/main" val="310491936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Vertikales Layout mit Unterüberschrift und Bi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BF9B1F4-2353-E389-1534-BFBF5FBDCC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grpSp>
        <p:nvGrpSpPr>
          <p:cNvPr id="48" name="Gruppieren 47">
            <a:extLst>
              <a:ext uri="{FF2B5EF4-FFF2-40B4-BE49-F238E27FC236}">
                <a16:creationId xmlns:a16="http://schemas.microsoft.com/office/drawing/2014/main" id="{3D48BC54-8D8A-CB76-97E5-688D541010B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49" name="Rechteck 48">
              <a:extLst>
                <a:ext uri="{FF2B5EF4-FFF2-40B4-BE49-F238E27FC236}">
                  <a16:creationId xmlns:a16="http://schemas.microsoft.com/office/drawing/2014/main" id="{DF9F6865-3666-CD82-3523-522A8E25A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50" name="Gruppieren 49">
              <a:extLst>
                <a:ext uri="{FF2B5EF4-FFF2-40B4-BE49-F238E27FC236}">
                  <a16:creationId xmlns:a16="http://schemas.microsoft.com/office/drawing/2014/main" id="{C35F671F-5698-97D3-0D20-C74B5B8C74B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51" name="Gruppieren 50">
                <a:extLst>
                  <a:ext uri="{FF2B5EF4-FFF2-40B4-BE49-F238E27FC236}">
                    <a16:creationId xmlns:a16="http://schemas.microsoft.com/office/drawing/2014/main" id="{4A99469D-3148-A32C-3CD1-DFF2EF05912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56" name="Freihandform 68">
                  <a:extLst>
                    <a:ext uri="{FF2B5EF4-FFF2-40B4-BE49-F238E27FC236}">
                      <a16:creationId xmlns:a16="http://schemas.microsoft.com/office/drawing/2014/main" id="{0DF6D303-2C2F-DA3C-6EE3-EB1E706CA1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57" name="Freihandform 69">
                  <a:extLst>
                    <a:ext uri="{FF2B5EF4-FFF2-40B4-BE49-F238E27FC236}">
                      <a16:creationId xmlns:a16="http://schemas.microsoft.com/office/drawing/2014/main" id="{2CC53E69-D74A-855C-DB63-69BE6E67A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58" name="Zeile 70">
                  <a:extLst>
                    <a:ext uri="{FF2B5EF4-FFF2-40B4-BE49-F238E27FC236}">
                      <a16:creationId xmlns:a16="http://schemas.microsoft.com/office/drawing/2014/main" id="{A6CFA2CF-7D8C-BD33-3155-F83E3F93E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52" name="Gruppieren 51">
                <a:extLst>
                  <a:ext uri="{FF2B5EF4-FFF2-40B4-BE49-F238E27FC236}">
                    <a16:creationId xmlns:a16="http://schemas.microsoft.com/office/drawing/2014/main" id="{A7FC8204-EC4D-7BF1-59ED-7BA4CDFF6EE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53" name="Freihandform 68">
                  <a:extLst>
                    <a:ext uri="{FF2B5EF4-FFF2-40B4-BE49-F238E27FC236}">
                      <a16:creationId xmlns:a16="http://schemas.microsoft.com/office/drawing/2014/main" id="{5DB2EA0C-6181-1906-BED8-53E2B5A98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54" name="Freihandform 69">
                  <a:extLst>
                    <a:ext uri="{FF2B5EF4-FFF2-40B4-BE49-F238E27FC236}">
                      <a16:creationId xmlns:a16="http://schemas.microsoft.com/office/drawing/2014/main" id="{E373093C-0DA0-6D92-0DC1-4CC323D3AD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55" name="Zeile 70">
                  <a:extLst>
                    <a:ext uri="{FF2B5EF4-FFF2-40B4-BE49-F238E27FC236}">
                      <a16:creationId xmlns:a16="http://schemas.microsoft.com/office/drawing/2014/main" id="{71CCCCA5-296E-2676-BF68-6CA3AEDC7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sp>
        <p:nvSpPr>
          <p:cNvPr id="11" name="Bildplatzhalter 10">
            <a:extLst>
              <a:ext uri="{FF2B5EF4-FFF2-40B4-BE49-F238E27FC236}">
                <a16:creationId xmlns:a16="http://schemas.microsoft.com/office/drawing/2014/main" id="{B24A208E-BD69-BB12-21B8-DA405B501FA8}"/>
              </a:ext>
            </a:extLst>
          </p:cNvPr>
          <p:cNvSpPr>
            <a:spLocks noGrp="1"/>
          </p:cNvSpPr>
          <p:nvPr>
            <p:ph type="pic" sz="quarter" idx="13"/>
          </p:nvPr>
        </p:nvSpPr>
        <p:spPr>
          <a:xfrm>
            <a:off x="6330737" y="224536"/>
            <a:ext cx="5643549" cy="6404782"/>
          </a:xfrm>
          <a:blipFill dpi="0" rotWithShape="1">
            <a:blip r:embed="rId2">
              <a:alphaModFix amt="60000"/>
            </a:blip>
            <a:srcRect/>
            <a:stretch>
              <a:fillRect/>
            </a:stretch>
          </a:blipFill>
        </p:spPr>
        <p:txBody>
          <a:bodyPr rtlCol="0"/>
          <a:lstStyle/>
          <a:p>
            <a:pPr rtl="0"/>
            <a:r>
              <a:rPr lang="de"/>
              <a:t>Klicken Sie, um ein Bild hinzuzufügen.</a:t>
            </a:r>
          </a:p>
        </p:txBody>
      </p:sp>
      <p:grpSp>
        <p:nvGrpSpPr>
          <p:cNvPr id="4" name="Gruppieren 3">
            <a:extLst>
              <a:ext uri="{FF2B5EF4-FFF2-40B4-BE49-F238E27FC236}">
                <a16:creationId xmlns:a16="http://schemas.microsoft.com/office/drawing/2014/main" id="{6EF9DAD9-C0FF-6C34-61C0-F55F5673845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1939998" y="5634038"/>
            <a:ext cx="2216150" cy="1177924"/>
            <a:chOff x="4987925" y="2840038"/>
            <a:chExt cx="2216150" cy="1177924"/>
          </a:xfrm>
        </p:grpSpPr>
        <p:sp>
          <p:nvSpPr>
            <p:cNvPr id="5" name="Rechteck 4">
              <a:extLst>
                <a:ext uri="{FF2B5EF4-FFF2-40B4-BE49-F238E27FC236}">
                  <a16:creationId xmlns:a16="http://schemas.microsoft.com/office/drawing/2014/main" id="{430E4480-39C5-1A33-EBB5-B2D28AE09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6" name="Gruppieren 5">
              <a:extLst>
                <a:ext uri="{FF2B5EF4-FFF2-40B4-BE49-F238E27FC236}">
                  <a16:creationId xmlns:a16="http://schemas.microsoft.com/office/drawing/2014/main" id="{FF7C190B-BDBF-4531-4EEE-CF91F2C065C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7" name="Gruppieren 6">
                <a:extLst>
                  <a:ext uri="{FF2B5EF4-FFF2-40B4-BE49-F238E27FC236}">
                    <a16:creationId xmlns:a16="http://schemas.microsoft.com/office/drawing/2014/main" id="{B16E7387-18F2-89B6-BEDE-E387DC4B86B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3" name="Freihandform 68">
                  <a:extLst>
                    <a:ext uri="{FF2B5EF4-FFF2-40B4-BE49-F238E27FC236}">
                      <a16:creationId xmlns:a16="http://schemas.microsoft.com/office/drawing/2014/main" id="{092D9B78-8E96-8B21-6882-0CEC6306D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 name="Freihandform 69">
                  <a:extLst>
                    <a:ext uri="{FF2B5EF4-FFF2-40B4-BE49-F238E27FC236}">
                      <a16:creationId xmlns:a16="http://schemas.microsoft.com/office/drawing/2014/main" id="{5B58D42B-5A80-25D5-06EE-41AEC2977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 name="Zeile 70">
                  <a:extLst>
                    <a:ext uri="{FF2B5EF4-FFF2-40B4-BE49-F238E27FC236}">
                      <a16:creationId xmlns:a16="http://schemas.microsoft.com/office/drawing/2014/main" id="{2D172F8A-85FE-CD2B-4207-D2BE09249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8" name="Gruppieren 7">
                <a:extLst>
                  <a:ext uri="{FF2B5EF4-FFF2-40B4-BE49-F238E27FC236}">
                    <a16:creationId xmlns:a16="http://schemas.microsoft.com/office/drawing/2014/main" id="{5568BFA7-0439-4A5D-1E15-06DD6CF2358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9" name="Freihandform 68">
                  <a:extLst>
                    <a:ext uri="{FF2B5EF4-FFF2-40B4-BE49-F238E27FC236}">
                      <a16:creationId xmlns:a16="http://schemas.microsoft.com/office/drawing/2014/main" id="{6B86700D-90C8-3325-D01E-8542AF920A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0" name="Freihandform 69">
                  <a:extLst>
                    <a:ext uri="{FF2B5EF4-FFF2-40B4-BE49-F238E27FC236}">
                      <a16:creationId xmlns:a16="http://schemas.microsoft.com/office/drawing/2014/main" id="{B025A7EA-BF8E-6DE1-C7EA-5DB29E99B3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2" name="Zeile 70">
                  <a:extLst>
                    <a:ext uri="{FF2B5EF4-FFF2-40B4-BE49-F238E27FC236}">
                      <a16:creationId xmlns:a16="http://schemas.microsoft.com/office/drawing/2014/main" id="{2018A17D-E735-C688-E024-4CE5BA7D81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sp>
        <p:nvSpPr>
          <p:cNvPr id="3" name="Untertitel 2">
            <a:extLst>
              <a:ext uri="{FF2B5EF4-FFF2-40B4-BE49-F238E27FC236}">
                <a16:creationId xmlns:a16="http://schemas.microsoft.com/office/drawing/2014/main" id="{2813DC80-A50F-9197-90ED-5C999AB54519}"/>
              </a:ext>
            </a:extLst>
          </p:cNvPr>
          <p:cNvSpPr>
            <a:spLocks noGrp="1"/>
          </p:cNvSpPr>
          <p:nvPr>
            <p:ph type="subTitle" idx="1"/>
          </p:nvPr>
        </p:nvSpPr>
        <p:spPr>
          <a:xfrm>
            <a:off x="466344" y="4078224"/>
            <a:ext cx="5157216" cy="1783080"/>
          </a:xfrm>
        </p:spPr>
        <p:txBody>
          <a:bodyPr rtlCol="0" anchor="t" anchorCtr="0">
            <a:normAutofit/>
          </a:bodyPr>
          <a:lstStyle>
            <a:lvl1pPr marL="0" indent="0" algn="ctr">
              <a:lnSpc>
                <a:spcPct val="100000"/>
              </a:lnSpc>
              <a:buNone/>
              <a:defRPr sz="20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endParaRPr lang="en-US"/>
          </a:p>
        </p:txBody>
      </p:sp>
      <p:sp>
        <p:nvSpPr>
          <p:cNvPr id="2" name="Titel 1">
            <a:extLst>
              <a:ext uri="{FF2B5EF4-FFF2-40B4-BE49-F238E27FC236}">
                <a16:creationId xmlns:a16="http://schemas.microsoft.com/office/drawing/2014/main" id="{E4336E9A-8E96-CD8C-7598-F87632CD81CF}"/>
              </a:ext>
            </a:extLst>
          </p:cNvPr>
          <p:cNvSpPr>
            <a:spLocks noGrp="1"/>
          </p:cNvSpPr>
          <p:nvPr>
            <p:ph type="ctrTitle"/>
          </p:nvPr>
        </p:nvSpPr>
        <p:spPr>
          <a:xfrm>
            <a:off x="466344" y="996696"/>
            <a:ext cx="5157216" cy="2971800"/>
          </a:xfrm>
        </p:spPr>
        <p:txBody>
          <a:bodyPr rtlCol="0" anchor="b" anchorCtr="0">
            <a:normAutofit/>
          </a:bodyPr>
          <a:lstStyle>
            <a:lvl1pPr algn="ctr">
              <a:defRPr sz="4000"/>
            </a:lvl1pPr>
          </a:lstStyle>
          <a:p>
            <a:pPr rtl="0"/>
            <a:r>
              <a:rPr lang="de"/>
              <a:t>Titelmasterformat durch Klicken bearbeiten</a:t>
            </a:r>
            <a:endParaRPr lang="en-US"/>
          </a:p>
        </p:txBody>
      </p:sp>
    </p:spTree>
    <p:extLst>
      <p:ext uri="{BB962C8B-B14F-4D97-AF65-F5344CB8AC3E}">
        <p14:creationId xmlns:p14="http://schemas.microsoft.com/office/powerpoint/2010/main" val="21821779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DECF7E6-548D-A95C-6299-222EE29ED544}"/>
              </a:ext>
            </a:extLst>
          </p:cNvPr>
          <p:cNvSpPr>
            <a:spLocks noGrp="1"/>
          </p:cNvSpPr>
          <p:nvPr>
            <p:ph type="dt" sz="half" idx="10"/>
          </p:nvPr>
        </p:nvSpPr>
        <p:spPr/>
        <p:txBody>
          <a:bodyPr rtlCol="0"/>
          <a:lstStyle/>
          <a:p>
            <a:pPr rtl="0"/>
            <a:r>
              <a:rPr lang="de"/>
              <a:t>20XX</a:t>
            </a:r>
            <a:endParaRPr lang="en-US"/>
          </a:p>
        </p:txBody>
      </p:sp>
      <p:sp>
        <p:nvSpPr>
          <p:cNvPr id="9" name="Fußzeilenplatzhalter 8">
            <a:extLst>
              <a:ext uri="{FF2B5EF4-FFF2-40B4-BE49-F238E27FC236}">
                <a16:creationId xmlns:a16="http://schemas.microsoft.com/office/drawing/2014/main" id="{8C9320CA-5CD7-A07A-0CA7-261225AAEF77}"/>
              </a:ext>
            </a:extLst>
          </p:cNvPr>
          <p:cNvSpPr>
            <a:spLocks noGrp="1"/>
          </p:cNvSpPr>
          <p:nvPr>
            <p:ph type="ftr" sz="quarter" idx="11"/>
          </p:nvPr>
        </p:nvSpPr>
        <p:spPr/>
        <p:txBody>
          <a:bodyPr rtlCol="0"/>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A6E4DA78-A37F-D95F-BF1F-990B686AB49D}"/>
              </a:ext>
            </a:extLst>
          </p:cNvPr>
          <p:cNvSpPr>
            <a:spLocks noGrp="1"/>
          </p:cNvSpPr>
          <p:nvPr>
            <p:ph type="sldNum" sz="quarter" idx="12"/>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grpSp>
        <p:nvGrpSpPr>
          <p:cNvPr id="4" name="Gruppieren 3">
            <a:extLst>
              <a:ext uri="{FF2B5EF4-FFF2-40B4-BE49-F238E27FC236}">
                <a16:creationId xmlns:a16="http://schemas.microsoft.com/office/drawing/2014/main" id="{99E31246-CDE1-7CCE-9C91-29096D9E16B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5" name="Gruppieren 4">
              <a:extLst>
                <a:ext uri="{FF2B5EF4-FFF2-40B4-BE49-F238E27FC236}">
                  <a16:creationId xmlns:a16="http://schemas.microsoft.com/office/drawing/2014/main" id="{C16D6CE4-F095-406A-1442-6FD1365F954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5" name="Gruppieren 14">
                <a:extLst>
                  <a:ext uri="{FF2B5EF4-FFF2-40B4-BE49-F238E27FC236}">
                    <a16:creationId xmlns:a16="http://schemas.microsoft.com/office/drawing/2014/main" id="{FBAAD0F4-CF0D-A2B5-CEDC-FCD05E6F231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 name="Gerader Verbinder 18">
                  <a:extLst>
                    <a:ext uri="{FF2B5EF4-FFF2-40B4-BE49-F238E27FC236}">
                      <a16:creationId xmlns:a16="http://schemas.microsoft.com/office/drawing/2014/main" id="{0A1A01E3-2AD3-D15B-E37B-F5032E884A4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D0ADD38D-9177-6C58-067E-1E21EEAB94FE}"/>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Rechteck 30">
                  <a:extLst>
                    <a:ext uri="{FF2B5EF4-FFF2-40B4-BE49-F238E27FC236}">
                      <a16:creationId xmlns:a16="http://schemas.microsoft.com/office/drawing/2014/main" id="{EB8F1B62-550F-B51C-69FC-81E948A34F9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Rechteck 30">
                  <a:extLst>
                    <a:ext uri="{FF2B5EF4-FFF2-40B4-BE49-F238E27FC236}">
                      <a16:creationId xmlns:a16="http://schemas.microsoft.com/office/drawing/2014/main" id="{7A612400-ADC0-6809-446C-B5AD8660999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16" name="Gruppieren 15">
                <a:extLst>
                  <a:ext uri="{FF2B5EF4-FFF2-40B4-BE49-F238E27FC236}">
                    <a16:creationId xmlns:a16="http://schemas.microsoft.com/office/drawing/2014/main" id="{C61B21E2-75BD-D26C-95EE-09A258581FB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7" name="Freihandform: Form 57">
                  <a:extLst>
                    <a:ext uri="{FF2B5EF4-FFF2-40B4-BE49-F238E27FC236}">
                      <a16:creationId xmlns:a16="http://schemas.microsoft.com/office/drawing/2014/main" id="{96005870-6C93-FADC-7E57-D8A29CB34E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18" name="Freihandform: Form 58">
                  <a:extLst>
                    <a:ext uri="{FF2B5EF4-FFF2-40B4-BE49-F238E27FC236}">
                      <a16:creationId xmlns:a16="http://schemas.microsoft.com/office/drawing/2014/main" id="{0FE943D4-7F5A-083B-7DF6-C1B5147455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6" name="Gruppieren 5">
              <a:extLst>
                <a:ext uri="{FF2B5EF4-FFF2-40B4-BE49-F238E27FC236}">
                  <a16:creationId xmlns:a16="http://schemas.microsoft.com/office/drawing/2014/main" id="{9D8B18FA-C5CD-1548-550F-1D0F8A74BFD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1" name="Gruppieren 10">
                <a:extLst>
                  <a:ext uri="{FF2B5EF4-FFF2-40B4-BE49-F238E27FC236}">
                    <a16:creationId xmlns:a16="http://schemas.microsoft.com/office/drawing/2014/main" id="{4F43D566-3BD1-516B-DAF6-59EDC289E6E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ihandform 68">
                  <a:extLst>
                    <a:ext uri="{FF2B5EF4-FFF2-40B4-BE49-F238E27FC236}">
                      <a16:creationId xmlns:a16="http://schemas.microsoft.com/office/drawing/2014/main" id="{FF3BDD4A-C0E9-236A-D0DA-3DD18AD4B9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 name="Freihandform 69">
                  <a:extLst>
                    <a:ext uri="{FF2B5EF4-FFF2-40B4-BE49-F238E27FC236}">
                      <a16:creationId xmlns:a16="http://schemas.microsoft.com/office/drawing/2014/main" id="{15983555-99D1-FB5C-AA8D-3482A036A7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12" name="Zeile 70">
                <a:extLst>
                  <a:ext uri="{FF2B5EF4-FFF2-40B4-BE49-F238E27FC236}">
                    <a16:creationId xmlns:a16="http://schemas.microsoft.com/office/drawing/2014/main" id="{3BABCDF6-7EA7-0043-1867-95C2C61C2C1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23" name="Gruppieren 22">
            <a:extLst>
              <a:ext uri="{FF2B5EF4-FFF2-40B4-BE49-F238E27FC236}">
                <a16:creationId xmlns:a16="http://schemas.microsoft.com/office/drawing/2014/main" id="{4FAE8475-9CD1-A5A6-7B37-BA0543C773A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24" name="Gruppieren 23">
              <a:extLst>
                <a:ext uri="{FF2B5EF4-FFF2-40B4-BE49-F238E27FC236}">
                  <a16:creationId xmlns:a16="http://schemas.microsoft.com/office/drawing/2014/main" id="{5F85E075-EFEF-DB01-79F8-CE47BA23718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uppieren 29">
                <a:extLst>
                  <a:ext uri="{FF2B5EF4-FFF2-40B4-BE49-F238E27FC236}">
                    <a16:creationId xmlns:a16="http://schemas.microsoft.com/office/drawing/2014/main" id="{D244C005-91E5-2830-E3C2-F3AF64ACDF4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Gerader Verbinder 33">
                  <a:extLst>
                    <a:ext uri="{FF2B5EF4-FFF2-40B4-BE49-F238E27FC236}">
                      <a16:creationId xmlns:a16="http://schemas.microsoft.com/office/drawing/2014/main" id="{95826CAF-2424-BBC7-9B33-EC5B461EDC4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1FB673AF-3406-62F8-01B6-D13C2C154F9E}"/>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hteck 30">
                  <a:extLst>
                    <a:ext uri="{FF2B5EF4-FFF2-40B4-BE49-F238E27FC236}">
                      <a16:creationId xmlns:a16="http://schemas.microsoft.com/office/drawing/2014/main" id="{3A8A4769-F13B-B9E5-F0B7-6C66A2A8AE4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Rechteck 30">
                  <a:extLst>
                    <a:ext uri="{FF2B5EF4-FFF2-40B4-BE49-F238E27FC236}">
                      <a16:creationId xmlns:a16="http://schemas.microsoft.com/office/drawing/2014/main" id="{066980A8-9458-8952-BFE2-0CA9025152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31" name="Gruppieren 30">
                <a:extLst>
                  <a:ext uri="{FF2B5EF4-FFF2-40B4-BE49-F238E27FC236}">
                    <a16:creationId xmlns:a16="http://schemas.microsoft.com/office/drawing/2014/main" id="{D675F397-B71A-F8D0-43A5-9680958DF9B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ihandform: Form 141">
                  <a:extLst>
                    <a:ext uri="{FF2B5EF4-FFF2-40B4-BE49-F238E27FC236}">
                      <a16:creationId xmlns:a16="http://schemas.microsoft.com/office/drawing/2014/main" id="{233B4ED6-F818-4A7D-5ED1-B10E5B9128D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33" name="Freihandform: Form 142">
                  <a:extLst>
                    <a:ext uri="{FF2B5EF4-FFF2-40B4-BE49-F238E27FC236}">
                      <a16:creationId xmlns:a16="http://schemas.microsoft.com/office/drawing/2014/main" id="{19E5F65D-D7A2-4BA4-C932-1B6DD273182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25" name="Gruppieren 24">
              <a:extLst>
                <a:ext uri="{FF2B5EF4-FFF2-40B4-BE49-F238E27FC236}">
                  <a16:creationId xmlns:a16="http://schemas.microsoft.com/office/drawing/2014/main" id="{CAD60620-209D-13DA-D9FE-1C7FC661C5C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uppieren 25">
                <a:extLst>
                  <a:ext uri="{FF2B5EF4-FFF2-40B4-BE49-F238E27FC236}">
                    <a16:creationId xmlns:a16="http://schemas.microsoft.com/office/drawing/2014/main" id="{99FEA087-B42B-D815-C29B-6BEDA9E77D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ihandform 68">
                  <a:extLst>
                    <a:ext uri="{FF2B5EF4-FFF2-40B4-BE49-F238E27FC236}">
                      <a16:creationId xmlns:a16="http://schemas.microsoft.com/office/drawing/2014/main" id="{A77014E6-51C1-2C73-B870-288C766EF70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9" name="Freihandform 69">
                  <a:extLst>
                    <a:ext uri="{FF2B5EF4-FFF2-40B4-BE49-F238E27FC236}">
                      <a16:creationId xmlns:a16="http://schemas.microsoft.com/office/drawing/2014/main" id="{189DD9F1-DFB3-1EF9-4408-0034D2B024F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27" name="Zeile 70">
                <a:extLst>
                  <a:ext uri="{FF2B5EF4-FFF2-40B4-BE49-F238E27FC236}">
                    <a16:creationId xmlns:a16="http://schemas.microsoft.com/office/drawing/2014/main" id="{EA742EE9-8312-EB82-AAC5-3B0F243749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cxnSp>
        <p:nvCxnSpPr>
          <p:cNvPr id="38" name="Gerader Verbinder 37">
            <a:extLst>
              <a:ext uri="{FF2B5EF4-FFF2-40B4-BE49-F238E27FC236}">
                <a16:creationId xmlns:a16="http://schemas.microsoft.com/office/drawing/2014/main" id="{FB219DE4-6BF2-E087-8005-576DB6947EE6}"/>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731520" y="1930820"/>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6C2DD052-3E45-E789-01F8-33250024ECBD}"/>
              </a:ext>
            </a:extLst>
          </p:cNvPr>
          <p:cNvSpPr>
            <a:spLocks noGrp="1"/>
          </p:cNvSpPr>
          <p:nvPr>
            <p:ph idx="1"/>
          </p:nvPr>
        </p:nvSpPr>
        <p:spPr>
          <a:xfrm>
            <a:off x="612648" y="2103120"/>
            <a:ext cx="8650224" cy="4233672"/>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BC7433D9-FD02-59E2-0F81-A0B7201D2DA0}"/>
              </a:ext>
            </a:extLst>
          </p:cNvPr>
          <p:cNvSpPr>
            <a:spLocks noGrp="1"/>
          </p:cNvSpPr>
          <p:nvPr>
            <p:ph type="title"/>
          </p:nvPr>
        </p:nvSpPr>
        <p:spPr>
          <a:xfrm>
            <a:off x="612648" y="548640"/>
            <a:ext cx="8650224" cy="1133856"/>
          </a:xfrm>
        </p:spPr>
        <p:txBody>
          <a:bodyPr rtlCol="0"/>
          <a:lstStyle/>
          <a:p>
            <a:pPr rtl="0"/>
            <a:r>
              <a:rPr lang="de"/>
              <a:t>Titelmasterformat durch Klicken bearbeiten</a:t>
            </a:r>
            <a:endParaRPr lang="en-US"/>
          </a:p>
        </p:txBody>
      </p:sp>
    </p:spTree>
    <p:extLst>
      <p:ext uri="{BB962C8B-B14F-4D97-AF65-F5344CB8AC3E}">
        <p14:creationId xmlns:p14="http://schemas.microsoft.com/office/powerpoint/2010/main" val="2657970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Zentriert">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A8BCFE83-6144-BD2C-1B20-D074F93D6C5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16" name="Gruppieren 15">
              <a:extLst>
                <a:ext uri="{FF2B5EF4-FFF2-40B4-BE49-F238E27FC236}">
                  <a16:creationId xmlns:a16="http://schemas.microsoft.com/office/drawing/2014/main" id="{46297C80-08D2-7534-D898-8FBA6B18DEA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35" name="Freihandform 64">
                <a:extLst>
                  <a:ext uri="{FF2B5EF4-FFF2-40B4-BE49-F238E27FC236}">
                    <a16:creationId xmlns:a16="http://schemas.microsoft.com/office/drawing/2014/main" id="{DED0A31E-6F35-6F82-466D-5FFB48D3B5A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6" name="Freihandform 81">
                <a:extLst>
                  <a:ext uri="{FF2B5EF4-FFF2-40B4-BE49-F238E27FC236}">
                    <a16:creationId xmlns:a16="http://schemas.microsoft.com/office/drawing/2014/main" id="{5721C69B-402D-77BB-459E-C388706A87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7" name="Freihandform 61">
                <a:extLst>
                  <a:ext uri="{FF2B5EF4-FFF2-40B4-BE49-F238E27FC236}">
                    <a16:creationId xmlns:a16="http://schemas.microsoft.com/office/drawing/2014/main" id="{46123CD8-703C-D818-C1C5-2AFD82F57DF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8" name="Freihandform 78">
                <a:extLst>
                  <a:ext uri="{FF2B5EF4-FFF2-40B4-BE49-F238E27FC236}">
                    <a16:creationId xmlns:a16="http://schemas.microsoft.com/office/drawing/2014/main" id="{51488C42-DC29-51E4-FC92-873CFDE978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9" name="Freihandform 84">
                <a:extLst>
                  <a:ext uri="{FF2B5EF4-FFF2-40B4-BE49-F238E27FC236}">
                    <a16:creationId xmlns:a16="http://schemas.microsoft.com/office/drawing/2014/main" id="{20F59783-932C-5FB8-A67A-ABE5494EF8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0" name="Freihandform 87">
                <a:extLst>
                  <a:ext uri="{FF2B5EF4-FFF2-40B4-BE49-F238E27FC236}">
                    <a16:creationId xmlns:a16="http://schemas.microsoft.com/office/drawing/2014/main" id="{BC02CD52-3FE1-6CD1-6ADC-F20D985854D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1" name="Freihandform 60">
                <a:extLst>
                  <a:ext uri="{FF2B5EF4-FFF2-40B4-BE49-F238E27FC236}">
                    <a16:creationId xmlns:a16="http://schemas.microsoft.com/office/drawing/2014/main" id="{04867A6D-D4B1-078B-C3C4-CFC28555A3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2" name="Freihandform 59">
                <a:extLst>
                  <a:ext uri="{FF2B5EF4-FFF2-40B4-BE49-F238E27FC236}">
                    <a16:creationId xmlns:a16="http://schemas.microsoft.com/office/drawing/2014/main" id="{2006361D-A164-3F2D-E017-D8095EDA5D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3" name="Freihandform 62">
                <a:extLst>
                  <a:ext uri="{FF2B5EF4-FFF2-40B4-BE49-F238E27FC236}">
                    <a16:creationId xmlns:a16="http://schemas.microsoft.com/office/drawing/2014/main" id="{CF0A4E4C-E3A6-37C3-2E29-A474166D33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4" name="Freihandform 65">
                <a:extLst>
                  <a:ext uri="{FF2B5EF4-FFF2-40B4-BE49-F238E27FC236}">
                    <a16:creationId xmlns:a16="http://schemas.microsoft.com/office/drawing/2014/main" id="{4A7B1D8B-1C84-CC07-3928-30427C06742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5" name="Freihandform 79">
                <a:extLst>
                  <a:ext uri="{FF2B5EF4-FFF2-40B4-BE49-F238E27FC236}">
                    <a16:creationId xmlns:a16="http://schemas.microsoft.com/office/drawing/2014/main" id="{D8B35573-1BA1-A646-2BF3-4066AF1957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6" name="Freihandform 82">
                <a:extLst>
                  <a:ext uri="{FF2B5EF4-FFF2-40B4-BE49-F238E27FC236}">
                    <a16:creationId xmlns:a16="http://schemas.microsoft.com/office/drawing/2014/main" id="{921A3026-7FC6-C2BB-CB7B-7591D149339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7" name="Freihandform 85">
                <a:extLst>
                  <a:ext uri="{FF2B5EF4-FFF2-40B4-BE49-F238E27FC236}">
                    <a16:creationId xmlns:a16="http://schemas.microsoft.com/office/drawing/2014/main" id="{45A4405E-56B6-DD40-233F-EEF3A3128E1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8" name="Freihandform 88">
                <a:extLst>
                  <a:ext uri="{FF2B5EF4-FFF2-40B4-BE49-F238E27FC236}">
                    <a16:creationId xmlns:a16="http://schemas.microsoft.com/office/drawing/2014/main" id="{6DA66F78-B5D3-C927-A1F8-45627E04D7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49" name="Gruppieren 48">
                <a:extLst>
                  <a:ext uri="{FF2B5EF4-FFF2-40B4-BE49-F238E27FC236}">
                    <a16:creationId xmlns:a16="http://schemas.microsoft.com/office/drawing/2014/main" id="{76CCBA7C-E8C2-7E22-09B2-DB907F14703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50" name="Zeile 63">
                  <a:extLst>
                    <a:ext uri="{FF2B5EF4-FFF2-40B4-BE49-F238E27FC236}">
                      <a16:creationId xmlns:a16="http://schemas.microsoft.com/office/drawing/2014/main" id="{682345F4-3669-1A40-DF92-48A6BD743F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1" name="Zeile 66">
                  <a:extLst>
                    <a:ext uri="{FF2B5EF4-FFF2-40B4-BE49-F238E27FC236}">
                      <a16:creationId xmlns:a16="http://schemas.microsoft.com/office/drawing/2014/main" id="{292FB825-AF7D-C5E3-C911-4308D2222D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2" name="Zeile 67">
                  <a:extLst>
                    <a:ext uri="{FF2B5EF4-FFF2-40B4-BE49-F238E27FC236}">
                      <a16:creationId xmlns:a16="http://schemas.microsoft.com/office/drawing/2014/main" id="{7D7D9A07-E2FB-F1CC-99DC-DA17A447FB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3" name="Zeile 80">
                  <a:extLst>
                    <a:ext uri="{FF2B5EF4-FFF2-40B4-BE49-F238E27FC236}">
                      <a16:creationId xmlns:a16="http://schemas.microsoft.com/office/drawing/2014/main" id="{EF5E7F7F-335E-C0D2-4B72-02CC4B764B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4" name="Zeile 83">
                  <a:extLst>
                    <a:ext uri="{FF2B5EF4-FFF2-40B4-BE49-F238E27FC236}">
                      <a16:creationId xmlns:a16="http://schemas.microsoft.com/office/drawing/2014/main" id="{CCA25FCB-B10D-76B6-2515-4B25B33CAD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5" name="Zeile 86">
                  <a:extLst>
                    <a:ext uri="{FF2B5EF4-FFF2-40B4-BE49-F238E27FC236}">
                      <a16:creationId xmlns:a16="http://schemas.microsoft.com/office/drawing/2014/main" id="{80D71081-28A3-EEE1-7E3C-933213AD3A1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6" name="Zeile 89">
                  <a:extLst>
                    <a:ext uri="{FF2B5EF4-FFF2-40B4-BE49-F238E27FC236}">
                      <a16:creationId xmlns:a16="http://schemas.microsoft.com/office/drawing/2014/main" id="{3F7E9896-FB76-81E0-F7ED-C58EF3B00C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17" name="Gruppieren 16">
              <a:extLst>
                <a:ext uri="{FF2B5EF4-FFF2-40B4-BE49-F238E27FC236}">
                  <a16:creationId xmlns:a16="http://schemas.microsoft.com/office/drawing/2014/main" id="{97163910-06A8-6790-F73E-FBC74364110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27" name="Gruppieren 26">
                <a:extLst>
                  <a:ext uri="{FF2B5EF4-FFF2-40B4-BE49-F238E27FC236}">
                    <a16:creationId xmlns:a16="http://schemas.microsoft.com/office/drawing/2014/main" id="{3A9B3D50-B051-7D54-2C76-5DC9DD24AC9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1" name="Gerader Verbinder 30">
                  <a:extLst>
                    <a:ext uri="{FF2B5EF4-FFF2-40B4-BE49-F238E27FC236}">
                      <a16:creationId xmlns:a16="http://schemas.microsoft.com/office/drawing/2014/main" id="{94DA1685-7407-08D3-6454-5B827F1FC63E}"/>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F0B119E7-2798-4573-F320-2E0EC5A9D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3" name="Rechteck 30">
                  <a:extLst>
                    <a:ext uri="{FF2B5EF4-FFF2-40B4-BE49-F238E27FC236}">
                      <a16:creationId xmlns:a16="http://schemas.microsoft.com/office/drawing/2014/main" id="{62C4FA8F-FC29-449B-9810-A7DC110701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Rechteck 30">
                  <a:extLst>
                    <a:ext uri="{FF2B5EF4-FFF2-40B4-BE49-F238E27FC236}">
                      <a16:creationId xmlns:a16="http://schemas.microsoft.com/office/drawing/2014/main" id="{95BED297-004F-E195-E342-4355D2908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28" name="Gruppieren 27">
                <a:extLst>
                  <a:ext uri="{FF2B5EF4-FFF2-40B4-BE49-F238E27FC236}">
                    <a16:creationId xmlns:a16="http://schemas.microsoft.com/office/drawing/2014/main" id="{E1F03F2B-C208-95C3-2586-9A5A328E619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9" name="Freihandform: Form 31">
                  <a:extLst>
                    <a:ext uri="{FF2B5EF4-FFF2-40B4-BE49-F238E27FC236}">
                      <a16:creationId xmlns:a16="http://schemas.microsoft.com/office/drawing/2014/main" id="{F49F6DC2-1E94-9C54-78FC-0596886B2C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30" name="Freihandform: Form 32">
                  <a:extLst>
                    <a:ext uri="{FF2B5EF4-FFF2-40B4-BE49-F238E27FC236}">
                      <a16:creationId xmlns:a16="http://schemas.microsoft.com/office/drawing/2014/main" id="{BA23CDFD-B61A-74B0-E9C1-8AC8672BA8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18" name="Gruppieren 17">
              <a:extLst>
                <a:ext uri="{FF2B5EF4-FFF2-40B4-BE49-F238E27FC236}">
                  <a16:creationId xmlns:a16="http://schemas.microsoft.com/office/drawing/2014/main" id="{6F81BFB2-0B05-F048-7536-48B04E0241B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9" name="Gruppieren 18">
                <a:extLst>
                  <a:ext uri="{FF2B5EF4-FFF2-40B4-BE49-F238E27FC236}">
                    <a16:creationId xmlns:a16="http://schemas.microsoft.com/office/drawing/2014/main" id="{0EB3E44F-1D1B-EDF8-82E6-85B033DB63F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24" name="Freihandform 68">
                  <a:extLst>
                    <a:ext uri="{FF2B5EF4-FFF2-40B4-BE49-F238E27FC236}">
                      <a16:creationId xmlns:a16="http://schemas.microsoft.com/office/drawing/2014/main" id="{B3E4615A-112E-95DA-42E3-10AC92C680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5" name="Freihandform 69">
                  <a:extLst>
                    <a:ext uri="{FF2B5EF4-FFF2-40B4-BE49-F238E27FC236}">
                      <a16:creationId xmlns:a16="http://schemas.microsoft.com/office/drawing/2014/main" id="{75F7769B-2EDE-390F-7A1F-AFD0F18571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6" name="Zeile 70">
                  <a:extLst>
                    <a:ext uri="{FF2B5EF4-FFF2-40B4-BE49-F238E27FC236}">
                      <a16:creationId xmlns:a16="http://schemas.microsoft.com/office/drawing/2014/main" id="{86042CE9-3593-5117-9EF7-FFFAA0A608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20" name="Gruppieren 19">
                <a:extLst>
                  <a:ext uri="{FF2B5EF4-FFF2-40B4-BE49-F238E27FC236}">
                    <a16:creationId xmlns:a16="http://schemas.microsoft.com/office/drawing/2014/main" id="{7AD44DFF-AC2E-F1E7-3DD3-D94B5DEAA45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21" name="Freihandform 68">
                  <a:extLst>
                    <a:ext uri="{FF2B5EF4-FFF2-40B4-BE49-F238E27FC236}">
                      <a16:creationId xmlns:a16="http://schemas.microsoft.com/office/drawing/2014/main" id="{C27A3695-C189-57A2-727E-EBF6E8F852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2" name="Freihandform 69">
                  <a:extLst>
                    <a:ext uri="{FF2B5EF4-FFF2-40B4-BE49-F238E27FC236}">
                      <a16:creationId xmlns:a16="http://schemas.microsoft.com/office/drawing/2014/main" id="{F597083A-E04B-36C9-E898-CA628CA73D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3" name="Zeile 70">
                  <a:extLst>
                    <a:ext uri="{FF2B5EF4-FFF2-40B4-BE49-F238E27FC236}">
                      <a16:creationId xmlns:a16="http://schemas.microsoft.com/office/drawing/2014/main" id="{EFFEA2D7-2277-C98D-A11B-FE233841D44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grpSp>
        <p:nvGrpSpPr>
          <p:cNvPr id="57" name="Gruppieren 56">
            <a:extLst>
              <a:ext uri="{FF2B5EF4-FFF2-40B4-BE49-F238E27FC236}">
                <a16:creationId xmlns:a16="http://schemas.microsoft.com/office/drawing/2014/main" id="{41A995CD-27E0-6E06-6C12-788399440D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192855" y="716800"/>
            <a:ext cx="3838575" cy="5583025"/>
            <a:chOff x="199766" y="716800"/>
            <a:chExt cx="3838575" cy="5583025"/>
          </a:xfrm>
        </p:grpSpPr>
        <p:grpSp>
          <p:nvGrpSpPr>
            <p:cNvPr id="58" name="Gruppieren 57">
              <a:extLst>
                <a:ext uri="{FF2B5EF4-FFF2-40B4-BE49-F238E27FC236}">
                  <a16:creationId xmlns:a16="http://schemas.microsoft.com/office/drawing/2014/main" id="{13C4A71B-04BD-6A63-9B61-893FB57EA3B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77" name="Freihandform 64">
                <a:extLst>
                  <a:ext uri="{FF2B5EF4-FFF2-40B4-BE49-F238E27FC236}">
                    <a16:creationId xmlns:a16="http://schemas.microsoft.com/office/drawing/2014/main" id="{D7CA4653-B1F8-5695-F946-49BFF9E1BC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78" name="Freihandform 81">
                <a:extLst>
                  <a:ext uri="{FF2B5EF4-FFF2-40B4-BE49-F238E27FC236}">
                    <a16:creationId xmlns:a16="http://schemas.microsoft.com/office/drawing/2014/main" id="{A7A160C8-4AF0-8E16-B300-313E4D48536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79" name="Freihandform 61">
                <a:extLst>
                  <a:ext uri="{FF2B5EF4-FFF2-40B4-BE49-F238E27FC236}">
                    <a16:creationId xmlns:a16="http://schemas.microsoft.com/office/drawing/2014/main" id="{8E240579-344F-5B7C-5F04-635501C111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80" name="Freihandform 78">
                <a:extLst>
                  <a:ext uri="{FF2B5EF4-FFF2-40B4-BE49-F238E27FC236}">
                    <a16:creationId xmlns:a16="http://schemas.microsoft.com/office/drawing/2014/main" id="{C570D51B-34D9-1E2D-9998-5624DED045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81" name="Freihandform 84">
                <a:extLst>
                  <a:ext uri="{FF2B5EF4-FFF2-40B4-BE49-F238E27FC236}">
                    <a16:creationId xmlns:a16="http://schemas.microsoft.com/office/drawing/2014/main" id="{497E3DE2-93EE-F45D-5143-219064437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82" name="Freihandform 87">
                <a:extLst>
                  <a:ext uri="{FF2B5EF4-FFF2-40B4-BE49-F238E27FC236}">
                    <a16:creationId xmlns:a16="http://schemas.microsoft.com/office/drawing/2014/main" id="{B05F431B-1A77-17AC-E371-EEA377F4708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83" name="Freihandform 60">
                <a:extLst>
                  <a:ext uri="{FF2B5EF4-FFF2-40B4-BE49-F238E27FC236}">
                    <a16:creationId xmlns:a16="http://schemas.microsoft.com/office/drawing/2014/main" id="{631762C3-DDDB-B8E7-43F2-E1A6210A6D8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84" name="Freihandform 59">
                <a:extLst>
                  <a:ext uri="{FF2B5EF4-FFF2-40B4-BE49-F238E27FC236}">
                    <a16:creationId xmlns:a16="http://schemas.microsoft.com/office/drawing/2014/main" id="{C9FB36E7-412F-0117-C8FE-5D40F5331B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85" name="Freihandform 62">
                <a:extLst>
                  <a:ext uri="{FF2B5EF4-FFF2-40B4-BE49-F238E27FC236}">
                    <a16:creationId xmlns:a16="http://schemas.microsoft.com/office/drawing/2014/main" id="{2B6DEFFA-A04C-2B96-1471-3ADCA3336E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86" name="Freihandform 65">
                <a:extLst>
                  <a:ext uri="{FF2B5EF4-FFF2-40B4-BE49-F238E27FC236}">
                    <a16:creationId xmlns:a16="http://schemas.microsoft.com/office/drawing/2014/main" id="{278F6762-48C0-CF1C-B6EC-5DF68BD28B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87" name="Freihandform 79">
                <a:extLst>
                  <a:ext uri="{FF2B5EF4-FFF2-40B4-BE49-F238E27FC236}">
                    <a16:creationId xmlns:a16="http://schemas.microsoft.com/office/drawing/2014/main" id="{47A9FBB6-821F-1B31-A561-575685158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88" name="Freihandform 82">
                <a:extLst>
                  <a:ext uri="{FF2B5EF4-FFF2-40B4-BE49-F238E27FC236}">
                    <a16:creationId xmlns:a16="http://schemas.microsoft.com/office/drawing/2014/main" id="{3E77E0BF-E53C-F949-B171-90275BEC79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89" name="Freihandform 85">
                <a:extLst>
                  <a:ext uri="{FF2B5EF4-FFF2-40B4-BE49-F238E27FC236}">
                    <a16:creationId xmlns:a16="http://schemas.microsoft.com/office/drawing/2014/main" id="{49803324-AB6B-8707-F09F-A28B7886FF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90" name="Freihandform 88">
                <a:extLst>
                  <a:ext uri="{FF2B5EF4-FFF2-40B4-BE49-F238E27FC236}">
                    <a16:creationId xmlns:a16="http://schemas.microsoft.com/office/drawing/2014/main" id="{A9C8C2A6-C4CF-1A30-168F-9542F9EA85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91" name="Gruppieren 90">
                <a:extLst>
                  <a:ext uri="{FF2B5EF4-FFF2-40B4-BE49-F238E27FC236}">
                    <a16:creationId xmlns:a16="http://schemas.microsoft.com/office/drawing/2014/main" id="{DCD77573-D70E-9174-BF73-04E7FD6F99E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2" name="Zeile 63">
                  <a:extLst>
                    <a:ext uri="{FF2B5EF4-FFF2-40B4-BE49-F238E27FC236}">
                      <a16:creationId xmlns:a16="http://schemas.microsoft.com/office/drawing/2014/main" id="{E4EB57D2-F2A6-6124-D712-11FF3F194A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93" name="Zeile 66">
                  <a:extLst>
                    <a:ext uri="{FF2B5EF4-FFF2-40B4-BE49-F238E27FC236}">
                      <a16:creationId xmlns:a16="http://schemas.microsoft.com/office/drawing/2014/main" id="{660C1BE5-CBD8-9507-95CB-BEDE9B4983D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94" name="Zeile 67">
                  <a:extLst>
                    <a:ext uri="{FF2B5EF4-FFF2-40B4-BE49-F238E27FC236}">
                      <a16:creationId xmlns:a16="http://schemas.microsoft.com/office/drawing/2014/main" id="{33BB2861-1933-1ACC-2072-B53D7EACFD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95" name="Zeile 80">
                  <a:extLst>
                    <a:ext uri="{FF2B5EF4-FFF2-40B4-BE49-F238E27FC236}">
                      <a16:creationId xmlns:a16="http://schemas.microsoft.com/office/drawing/2014/main" id="{9D3F18B8-592E-9FBA-27DD-6245191309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96" name="Zeile 83">
                  <a:extLst>
                    <a:ext uri="{FF2B5EF4-FFF2-40B4-BE49-F238E27FC236}">
                      <a16:creationId xmlns:a16="http://schemas.microsoft.com/office/drawing/2014/main" id="{723BE47A-63E6-DB08-B479-CE5261920F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97" name="Zeile 86">
                  <a:extLst>
                    <a:ext uri="{FF2B5EF4-FFF2-40B4-BE49-F238E27FC236}">
                      <a16:creationId xmlns:a16="http://schemas.microsoft.com/office/drawing/2014/main" id="{8D708A68-F4FF-EDC2-2377-86B62AD09D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98" name="Zeile 89">
                  <a:extLst>
                    <a:ext uri="{FF2B5EF4-FFF2-40B4-BE49-F238E27FC236}">
                      <a16:creationId xmlns:a16="http://schemas.microsoft.com/office/drawing/2014/main" id="{6748BEC4-A831-38CB-D654-623CAF325D9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59" name="Gruppieren 58">
              <a:extLst>
                <a:ext uri="{FF2B5EF4-FFF2-40B4-BE49-F238E27FC236}">
                  <a16:creationId xmlns:a16="http://schemas.microsoft.com/office/drawing/2014/main" id="{4C6C953C-A360-1817-3519-97476B699EE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69" name="Gruppieren 68">
                <a:extLst>
                  <a:ext uri="{FF2B5EF4-FFF2-40B4-BE49-F238E27FC236}">
                    <a16:creationId xmlns:a16="http://schemas.microsoft.com/office/drawing/2014/main" id="{22C44E29-B1BD-0292-FE7B-7516DC5ACF5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73" name="Gerader Verbinder 72">
                  <a:extLst>
                    <a:ext uri="{FF2B5EF4-FFF2-40B4-BE49-F238E27FC236}">
                      <a16:creationId xmlns:a16="http://schemas.microsoft.com/office/drawing/2014/main" id="{D6EED04B-A801-B3E0-B796-3EB2EA582366}"/>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87979D94-1926-7FEB-5CC6-702EF9E2633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5" name="Rechteck 30">
                  <a:extLst>
                    <a:ext uri="{FF2B5EF4-FFF2-40B4-BE49-F238E27FC236}">
                      <a16:creationId xmlns:a16="http://schemas.microsoft.com/office/drawing/2014/main" id="{9AA75A7A-E53A-0233-C98B-C04D2953DB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6" name="Rechteck 30">
                  <a:extLst>
                    <a:ext uri="{FF2B5EF4-FFF2-40B4-BE49-F238E27FC236}">
                      <a16:creationId xmlns:a16="http://schemas.microsoft.com/office/drawing/2014/main" id="{7E8C7B03-4A56-EF25-AA5B-9994482C9F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70" name="Gruppieren 69">
                <a:extLst>
                  <a:ext uri="{FF2B5EF4-FFF2-40B4-BE49-F238E27FC236}">
                    <a16:creationId xmlns:a16="http://schemas.microsoft.com/office/drawing/2014/main" id="{BE090634-E4BC-8196-7877-D707CB45B04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71" name="Freihandform: Form 73">
                  <a:extLst>
                    <a:ext uri="{FF2B5EF4-FFF2-40B4-BE49-F238E27FC236}">
                      <a16:creationId xmlns:a16="http://schemas.microsoft.com/office/drawing/2014/main" id="{8F51C8B9-9479-01E0-F6B5-8C92ED3D79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72" name="Freihandform: Form 74">
                  <a:extLst>
                    <a:ext uri="{FF2B5EF4-FFF2-40B4-BE49-F238E27FC236}">
                      <a16:creationId xmlns:a16="http://schemas.microsoft.com/office/drawing/2014/main" id="{1A8998AB-2533-6E70-617E-2AAC0F12EBA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60" name="Gruppieren 59">
              <a:extLst>
                <a:ext uri="{FF2B5EF4-FFF2-40B4-BE49-F238E27FC236}">
                  <a16:creationId xmlns:a16="http://schemas.microsoft.com/office/drawing/2014/main" id="{A4198AA1-1930-0C1B-DF82-F4695CE3879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61" name="Gruppieren 60">
                <a:extLst>
                  <a:ext uri="{FF2B5EF4-FFF2-40B4-BE49-F238E27FC236}">
                    <a16:creationId xmlns:a16="http://schemas.microsoft.com/office/drawing/2014/main" id="{F474BF9F-B5D9-7696-2F66-3F25A408578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66" name="Freihandform 65">
                  <a:extLst>
                    <a:ext uri="{FF2B5EF4-FFF2-40B4-BE49-F238E27FC236}">
                      <a16:creationId xmlns:a16="http://schemas.microsoft.com/office/drawing/2014/main" id="{88FA26F8-779F-A601-79F2-CC2D82BCFF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67" name="Freihandform 66">
                  <a:extLst>
                    <a:ext uri="{FF2B5EF4-FFF2-40B4-BE49-F238E27FC236}">
                      <a16:creationId xmlns:a16="http://schemas.microsoft.com/office/drawing/2014/main" id="{EE241512-EA09-4E63-5B80-7AFB75DCAF2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68" name="Zeile 70">
                  <a:extLst>
                    <a:ext uri="{FF2B5EF4-FFF2-40B4-BE49-F238E27FC236}">
                      <a16:creationId xmlns:a16="http://schemas.microsoft.com/office/drawing/2014/main" id="{B83492D5-57A6-FBBB-CF50-1784C8D327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62" name="Gruppieren 61">
                <a:extLst>
                  <a:ext uri="{FF2B5EF4-FFF2-40B4-BE49-F238E27FC236}">
                    <a16:creationId xmlns:a16="http://schemas.microsoft.com/office/drawing/2014/main" id="{31639602-8447-EF67-4E2F-8F075BFE357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63" name="Freihandform 68">
                  <a:extLst>
                    <a:ext uri="{FF2B5EF4-FFF2-40B4-BE49-F238E27FC236}">
                      <a16:creationId xmlns:a16="http://schemas.microsoft.com/office/drawing/2014/main" id="{7D4A2AA0-D6C8-91C5-4BA7-88C8C6BA4E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64" name="Freihandform 69">
                  <a:extLst>
                    <a:ext uri="{FF2B5EF4-FFF2-40B4-BE49-F238E27FC236}">
                      <a16:creationId xmlns:a16="http://schemas.microsoft.com/office/drawing/2014/main" id="{80339B30-7EE8-F62F-9AA7-CDB8130004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65" name="Zeile 70">
                  <a:extLst>
                    <a:ext uri="{FF2B5EF4-FFF2-40B4-BE49-F238E27FC236}">
                      <a16:creationId xmlns:a16="http://schemas.microsoft.com/office/drawing/2014/main" id="{26E866F8-D7C3-B9D9-2435-1B5FA19F49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cxnSp>
        <p:nvCxnSpPr>
          <p:cNvPr id="99" name="Gerader Verbinder 98">
            <a:extLst>
              <a:ext uri="{FF2B5EF4-FFF2-40B4-BE49-F238E27FC236}">
                <a16:creationId xmlns:a16="http://schemas.microsoft.com/office/drawing/2014/main" id="{FA12B7C8-641B-3498-17F8-7DD39AF98C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826000" y="4379976"/>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2BDC76B8-60F6-62D3-9F73-E81662203017}"/>
              </a:ext>
            </a:extLst>
          </p:cNvPr>
          <p:cNvSpPr>
            <a:spLocks noGrp="1"/>
          </p:cNvSpPr>
          <p:nvPr>
            <p:ph type="subTitle" idx="1"/>
          </p:nvPr>
        </p:nvSpPr>
        <p:spPr>
          <a:xfrm>
            <a:off x="2264664" y="4553712"/>
            <a:ext cx="7662672" cy="1636776"/>
          </a:xfrm>
        </p:spPr>
        <p:txBody>
          <a:bodyPr rtlCol="0" anchor="t" anchorCtr="0">
            <a:normAutofit/>
          </a:bodyPr>
          <a:lstStyle>
            <a:lvl1pPr marL="0" indent="0" algn="ctr">
              <a:lnSpc>
                <a:spcPct val="100000"/>
              </a:lnSpc>
              <a:buNone/>
              <a:defRPr sz="20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endParaRPr lang="en-US"/>
          </a:p>
        </p:txBody>
      </p:sp>
      <p:sp>
        <p:nvSpPr>
          <p:cNvPr id="2" name="Titel 1">
            <a:extLst>
              <a:ext uri="{FF2B5EF4-FFF2-40B4-BE49-F238E27FC236}">
                <a16:creationId xmlns:a16="http://schemas.microsoft.com/office/drawing/2014/main" id="{E4336E9A-8E96-CD8C-7598-F87632CD81CF}"/>
              </a:ext>
            </a:extLst>
          </p:cNvPr>
          <p:cNvSpPr>
            <a:spLocks noGrp="1"/>
          </p:cNvSpPr>
          <p:nvPr>
            <p:ph type="ctrTitle"/>
          </p:nvPr>
        </p:nvSpPr>
        <p:spPr>
          <a:xfrm>
            <a:off x="2968752" y="1188720"/>
            <a:ext cx="6254496" cy="2999232"/>
          </a:xfrm>
        </p:spPr>
        <p:txBody>
          <a:bodyPr rtlCol="0" anchor="b" anchorCtr="0">
            <a:normAutofit/>
          </a:bodyPr>
          <a:lstStyle>
            <a:lvl1pPr algn="ctr">
              <a:defRPr sz="4000"/>
            </a:lvl1pPr>
          </a:lstStyle>
          <a:p>
            <a:pPr rtl="0"/>
            <a:r>
              <a:rPr lang="de"/>
              <a:t>Titelmasterformat durch Klicken bearbeiten</a:t>
            </a:r>
            <a:endParaRPr lang="en-US"/>
          </a:p>
        </p:txBody>
      </p:sp>
    </p:spTree>
    <p:extLst>
      <p:ext uri="{BB962C8B-B14F-4D97-AF65-F5344CB8AC3E}">
        <p14:creationId xmlns:p14="http://schemas.microsoft.com/office/powerpoint/2010/main" val="315297760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Zwei Inhalte mit kleiner Liste">
    <p:spTree>
      <p:nvGrpSpPr>
        <p:cNvPr id="1" name=""/>
        <p:cNvGrpSpPr/>
        <p:nvPr/>
      </p:nvGrpSpPr>
      <p:grpSpPr>
        <a:xfrm>
          <a:off x="0" y="0"/>
          <a:ext cx="0" cy="0"/>
          <a:chOff x="0" y="0"/>
          <a:chExt cx="0" cy="0"/>
        </a:xfrm>
      </p:grpSpPr>
      <p:cxnSp>
        <p:nvCxnSpPr>
          <p:cNvPr id="8" name="Gerader Verbinder 7">
            <a:extLst>
              <a:ext uri="{FF2B5EF4-FFF2-40B4-BE49-F238E27FC236}">
                <a16:creationId xmlns:a16="http://schemas.microsoft.com/office/drawing/2014/main" id="{1DD89DC3-7755-6F68-B7F5-979FD6C744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23360" y="1937284"/>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umsplatzhalter 2">
            <a:extLst>
              <a:ext uri="{FF2B5EF4-FFF2-40B4-BE49-F238E27FC236}">
                <a16:creationId xmlns:a16="http://schemas.microsoft.com/office/drawing/2014/main" id="{9802CF08-CC52-E7E8-E565-6700958B4105}"/>
              </a:ext>
            </a:extLst>
          </p:cNvPr>
          <p:cNvSpPr>
            <a:spLocks noGrp="1"/>
          </p:cNvSpPr>
          <p:nvPr>
            <p:ph type="dt" sz="half" idx="15"/>
          </p:nvPr>
        </p:nvSpPr>
        <p:spPr/>
        <p:txBody>
          <a:bodyPr rtlCol="0"/>
          <a:lstStyle/>
          <a:p>
            <a:pPr rtl="0"/>
            <a:r>
              <a:rPr lang="de"/>
              <a:t>20XX</a:t>
            </a:r>
            <a:endParaRPr lang="en-US"/>
          </a:p>
        </p:txBody>
      </p:sp>
      <p:sp>
        <p:nvSpPr>
          <p:cNvPr id="4" name="Fußzeilenplatzhalter 3">
            <a:extLst>
              <a:ext uri="{FF2B5EF4-FFF2-40B4-BE49-F238E27FC236}">
                <a16:creationId xmlns:a16="http://schemas.microsoft.com/office/drawing/2014/main" id="{0823CA10-9755-BD67-C4D3-8A1BB620AEF2}"/>
              </a:ext>
            </a:extLst>
          </p:cNvPr>
          <p:cNvSpPr>
            <a:spLocks noGrp="1"/>
          </p:cNvSpPr>
          <p:nvPr>
            <p:ph type="ftr" sz="quarter" idx="16"/>
          </p:nvPr>
        </p:nvSpPr>
        <p:spPr/>
        <p:txBody>
          <a:bodyPr rtlCol="0"/>
          <a:lstStyle/>
          <a:p>
            <a:pPr rtl="0"/>
            <a:r>
              <a:rPr lang="de"/>
              <a:t>Beispiel-Fußzeilentext</a:t>
            </a:r>
            <a:endParaRPr lang="en-US"/>
          </a:p>
        </p:txBody>
      </p:sp>
      <p:sp>
        <p:nvSpPr>
          <p:cNvPr id="10" name="Foliennummernplatzhalter 9">
            <a:extLst>
              <a:ext uri="{FF2B5EF4-FFF2-40B4-BE49-F238E27FC236}">
                <a16:creationId xmlns:a16="http://schemas.microsoft.com/office/drawing/2014/main" id="{44A0A7C3-0501-E6B1-A79B-C8134B490F51}"/>
              </a:ext>
            </a:extLst>
          </p:cNvPr>
          <p:cNvSpPr>
            <a:spLocks noGrp="1"/>
          </p:cNvSpPr>
          <p:nvPr>
            <p:ph type="sldNum" sz="quarter" idx="17"/>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grpSp>
        <p:nvGrpSpPr>
          <p:cNvPr id="6" name="Gruppieren 5">
            <a:extLst>
              <a:ext uri="{FF2B5EF4-FFF2-40B4-BE49-F238E27FC236}">
                <a16:creationId xmlns:a16="http://schemas.microsoft.com/office/drawing/2014/main" id="{0B6EF528-594F-556A-CD60-606594B5EB5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7" name="Freihandform 64">
              <a:extLst>
                <a:ext uri="{FF2B5EF4-FFF2-40B4-BE49-F238E27FC236}">
                  <a16:creationId xmlns:a16="http://schemas.microsoft.com/office/drawing/2014/main" id="{BDE594A0-C605-05DF-4E16-3CBCD551FC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2" name="Freihandform 81">
              <a:extLst>
                <a:ext uri="{FF2B5EF4-FFF2-40B4-BE49-F238E27FC236}">
                  <a16:creationId xmlns:a16="http://schemas.microsoft.com/office/drawing/2014/main" id="{1562DBBC-D27A-04B4-3DE0-B4A3D18F6E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3" name="Freihandform 61">
              <a:extLst>
                <a:ext uri="{FF2B5EF4-FFF2-40B4-BE49-F238E27FC236}">
                  <a16:creationId xmlns:a16="http://schemas.microsoft.com/office/drawing/2014/main" id="{19098940-07AF-53FE-A889-D52535C683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 name="Freihandform 13">
              <a:extLst>
                <a:ext uri="{FF2B5EF4-FFF2-40B4-BE49-F238E27FC236}">
                  <a16:creationId xmlns:a16="http://schemas.microsoft.com/office/drawing/2014/main" id="{6A5186D6-8D0A-8EED-0443-61432F58C48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 name="Freihandform 84">
              <a:extLst>
                <a:ext uri="{FF2B5EF4-FFF2-40B4-BE49-F238E27FC236}">
                  <a16:creationId xmlns:a16="http://schemas.microsoft.com/office/drawing/2014/main" id="{A8142045-90C6-3C06-C658-F556B7A23E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6" name="Freihandform 87">
              <a:extLst>
                <a:ext uri="{FF2B5EF4-FFF2-40B4-BE49-F238E27FC236}">
                  <a16:creationId xmlns:a16="http://schemas.microsoft.com/office/drawing/2014/main" id="{001077E0-C656-C968-C9E9-3FA9976D76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7" name="Freihandform 60">
              <a:extLst>
                <a:ext uri="{FF2B5EF4-FFF2-40B4-BE49-F238E27FC236}">
                  <a16:creationId xmlns:a16="http://schemas.microsoft.com/office/drawing/2014/main" id="{37D03ED0-7FF4-4C75-B6D7-20D135AE43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8" name="Freihandform 59">
              <a:extLst>
                <a:ext uri="{FF2B5EF4-FFF2-40B4-BE49-F238E27FC236}">
                  <a16:creationId xmlns:a16="http://schemas.microsoft.com/office/drawing/2014/main" id="{3DEE59B3-D69B-65ED-AFF7-9948D8C3DA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9" name="Freihandform 62">
              <a:extLst>
                <a:ext uri="{FF2B5EF4-FFF2-40B4-BE49-F238E27FC236}">
                  <a16:creationId xmlns:a16="http://schemas.microsoft.com/office/drawing/2014/main" id="{7B7DEFBA-E50A-8C73-7554-73D969A8691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0" name="Freihandform 65">
              <a:extLst>
                <a:ext uri="{FF2B5EF4-FFF2-40B4-BE49-F238E27FC236}">
                  <a16:creationId xmlns:a16="http://schemas.microsoft.com/office/drawing/2014/main" id="{BFC587AB-20A9-702A-A70E-C4E28BD76E2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1" name="Freihandform 79">
              <a:extLst>
                <a:ext uri="{FF2B5EF4-FFF2-40B4-BE49-F238E27FC236}">
                  <a16:creationId xmlns:a16="http://schemas.microsoft.com/office/drawing/2014/main" id="{D986BC4B-F530-ADAD-ED09-0774DF8B1B7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2" name="Freihandform 82">
              <a:extLst>
                <a:ext uri="{FF2B5EF4-FFF2-40B4-BE49-F238E27FC236}">
                  <a16:creationId xmlns:a16="http://schemas.microsoft.com/office/drawing/2014/main" id="{951F9DD8-AD36-C9D1-EF7A-BD668B0CEC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3" name="Freihandform 85">
              <a:extLst>
                <a:ext uri="{FF2B5EF4-FFF2-40B4-BE49-F238E27FC236}">
                  <a16:creationId xmlns:a16="http://schemas.microsoft.com/office/drawing/2014/main" id="{4F08948B-FEE6-B607-4151-90BEE6EEC6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4" name="Freihandform 23">
              <a:extLst>
                <a:ext uri="{FF2B5EF4-FFF2-40B4-BE49-F238E27FC236}">
                  <a16:creationId xmlns:a16="http://schemas.microsoft.com/office/drawing/2014/main" id="{3210488C-8EF3-8C1E-C938-F164A22E057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25" name="Gruppieren 24">
              <a:extLst>
                <a:ext uri="{FF2B5EF4-FFF2-40B4-BE49-F238E27FC236}">
                  <a16:creationId xmlns:a16="http://schemas.microsoft.com/office/drawing/2014/main" id="{8E955C9D-4C20-D5B8-4314-C3D862B849F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6" name="Zeile 63">
                <a:extLst>
                  <a:ext uri="{FF2B5EF4-FFF2-40B4-BE49-F238E27FC236}">
                    <a16:creationId xmlns:a16="http://schemas.microsoft.com/office/drawing/2014/main" id="{ED94D0DA-6022-CBE8-F3BB-33C6014E92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7" name="Zeile 66">
                <a:extLst>
                  <a:ext uri="{FF2B5EF4-FFF2-40B4-BE49-F238E27FC236}">
                    <a16:creationId xmlns:a16="http://schemas.microsoft.com/office/drawing/2014/main" id="{A929325D-F34D-6A1A-DE19-4840ACD4DF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8" name="Zeile 67">
                <a:extLst>
                  <a:ext uri="{FF2B5EF4-FFF2-40B4-BE49-F238E27FC236}">
                    <a16:creationId xmlns:a16="http://schemas.microsoft.com/office/drawing/2014/main" id="{860F19A3-DF79-A7F2-0F4D-C3EA2B9F52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9" name="Zeile 80">
                <a:extLst>
                  <a:ext uri="{FF2B5EF4-FFF2-40B4-BE49-F238E27FC236}">
                    <a16:creationId xmlns:a16="http://schemas.microsoft.com/office/drawing/2014/main" id="{F34406AE-507E-602D-0447-9BA9E9B968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30" name="Zeile 83">
                <a:extLst>
                  <a:ext uri="{FF2B5EF4-FFF2-40B4-BE49-F238E27FC236}">
                    <a16:creationId xmlns:a16="http://schemas.microsoft.com/office/drawing/2014/main" id="{7324F077-0462-0854-1F7C-409BFBAC39A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31" name="Zeile 86">
                <a:extLst>
                  <a:ext uri="{FF2B5EF4-FFF2-40B4-BE49-F238E27FC236}">
                    <a16:creationId xmlns:a16="http://schemas.microsoft.com/office/drawing/2014/main" id="{EA974DE0-FE19-3CF6-0E4E-947F4E9285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32" name="Zeile 89">
                <a:extLst>
                  <a:ext uri="{FF2B5EF4-FFF2-40B4-BE49-F238E27FC236}">
                    <a16:creationId xmlns:a16="http://schemas.microsoft.com/office/drawing/2014/main" id="{84EAAB2B-6EB6-BAE0-59C4-64704C7F20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33" name="Gruppieren 32">
            <a:extLst>
              <a:ext uri="{FF2B5EF4-FFF2-40B4-BE49-F238E27FC236}">
                <a16:creationId xmlns:a16="http://schemas.microsoft.com/office/drawing/2014/main" id="{9FDCF00D-740A-E550-4193-58FFEEB67D4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34" name="Freihandform 64">
              <a:extLst>
                <a:ext uri="{FF2B5EF4-FFF2-40B4-BE49-F238E27FC236}">
                  <a16:creationId xmlns:a16="http://schemas.microsoft.com/office/drawing/2014/main" id="{1A11072A-99AE-301C-C062-31AAF2AD90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5" name="Freihandform 81">
              <a:extLst>
                <a:ext uri="{FF2B5EF4-FFF2-40B4-BE49-F238E27FC236}">
                  <a16:creationId xmlns:a16="http://schemas.microsoft.com/office/drawing/2014/main" id="{5BE152B0-D24F-1EC7-D612-2505041057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6" name="Freihandform 61">
              <a:extLst>
                <a:ext uri="{FF2B5EF4-FFF2-40B4-BE49-F238E27FC236}">
                  <a16:creationId xmlns:a16="http://schemas.microsoft.com/office/drawing/2014/main" id="{05B71946-296F-92C5-5DB5-E20C4E1B02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7" name="Freihandform 78">
              <a:extLst>
                <a:ext uri="{FF2B5EF4-FFF2-40B4-BE49-F238E27FC236}">
                  <a16:creationId xmlns:a16="http://schemas.microsoft.com/office/drawing/2014/main" id="{FE40B9B7-8AE6-0829-F222-035B5CEBF0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8" name="Freihandform 84">
              <a:extLst>
                <a:ext uri="{FF2B5EF4-FFF2-40B4-BE49-F238E27FC236}">
                  <a16:creationId xmlns:a16="http://schemas.microsoft.com/office/drawing/2014/main" id="{9D95873C-1797-68CD-8369-43A29753C6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9" name="Freihandform 87">
              <a:extLst>
                <a:ext uri="{FF2B5EF4-FFF2-40B4-BE49-F238E27FC236}">
                  <a16:creationId xmlns:a16="http://schemas.microsoft.com/office/drawing/2014/main" id="{D9484E0A-EBF4-F3B9-49E0-7C30B0E7B1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0" name="Freihandform 60">
              <a:extLst>
                <a:ext uri="{FF2B5EF4-FFF2-40B4-BE49-F238E27FC236}">
                  <a16:creationId xmlns:a16="http://schemas.microsoft.com/office/drawing/2014/main" id="{E8F76E8D-4F44-399C-A755-AA6D11DA0EC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1" name="Freihandform 59">
              <a:extLst>
                <a:ext uri="{FF2B5EF4-FFF2-40B4-BE49-F238E27FC236}">
                  <a16:creationId xmlns:a16="http://schemas.microsoft.com/office/drawing/2014/main" id="{D7F1F9E9-B4FC-13F2-5351-5062D0679F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2" name="Freihandform 62">
              <a:extLst>
                <a:ext uri="{FF2B5EF4-FFF2-40B4-BE49-F238E27FC236}">
                  <a16:creationId xmlns:a16="http://schemas.microsoft.com/office/drawing/2014/main" id="{82AFD47A-39F7-B763-21EC-F8236B0E64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3" name="Freihandform 65">
              <a:extLst>
                <a:ext uri="{FF2B5EF4-FFF2-40B4-BE49-F238E27FC236}">
                  <a16:creationId xmlns:a16="http://schemas.microsoft.com/office/drawing/2014/main" id="{8DF521CE-7542-7A4E-6F55-45B81DAFE5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4" name="Freihandform 79">
              <a:extLst>
                <a:ext uri="{FF2B5EF4-FFF2-40B4-BE49-F238E27FC236}">
                  <a16:creationId xmlns:a16="http://schemas.microsoft.com/office/drawing/2014/main" id="{B8CA85D2-9E55-B392-9BA6-8C8E9B5D189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5" name="Freihandform 82">
              <a:extLst>
                <a:ext uri="{FF2B5EF4-FFF2-40B4-BE49-F238E27FC236}">
                  <a16:creationId xmlns:a16="http://schemas.microsoft.com/office/drawing/2014/main" id="{BFB42FEA-9C8A-25D0-7350-B4B8C0F5D7F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6" name="Freihandform 85">
              <a:extLst>
                <a:ext uri="{FF2B5EF4-FFF2-40B4-BE49-F238E27FC236}">
                  <a16:creationId xmlns:a16="http://schemas.microsoft.com/office/drawing/2014/main" id="{543CDFF4-A1F2-F88B-DB23-FF705DCB19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7" name="Freihandform 88">
              <a:extLst>
                <a:ext uri="{FF2B5EF4-FFF2-40B4-BE49-F238E27FC236}">
                  <a16:creationId xmlns:a16="http://schemas.microsoft.com/office/drawing/2014/main" id="{0F21293C-A1D7-94EB-896F-2A5BBA3775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48" name="Gruppieren 47">
              <a:extLst>
                <a:ext uri="{FF2B5EF4-FFF2-40B4-BE49-F238E27FC236}">
                  <a16:creationId xmlns:a16="http://schemas.microsoft.com/office/drawing/2014/main" id="{046BDE1D-03D6-5D82-4C5D-B9A69F90563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9" name="Zeile 63">
                <a:extLst>
                  <a:ext uri="{FF2B5EF4-FFF2-40B4-BE49-F238E27FC236}">
                    <a16:creationId xmlns:a16="http://schemas.microsoft.com/office/drawing/2014/main" id="{A9292CCA-C3C0-69E9-A547-BA5C02CF43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0" name="Zeile 66">
                <a:extLst>
                  <a:ext uri="{FF2B5EF4-FFF2-40B4-BE49-F238E27FC236}">
                    <a16:creationId xmlns:a16="http://schemas.microsoft.com/office/drawing/2014/main" id="{C783AFBE-DD7F-B527-4236-A1694DBC46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1" name="Zeile 67">
                <a:extLst>
                  <a:ext uri="{FF2B5EF4-FFF2-40B4-BE49-F238E27FC236}">
                    <a16:creationId xmlns:a16="http://schemas.microsoft.com/office/drawing/2014/main" id="{B8945097-6C88-CEDE-656F-2B9BB6EBEC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2" name="Zeile 80">
                <a:extLst>
                  <a:ext uri="{FF2B5EF4-FFF2-40B4-BE49-F238E27FC236}">
                    <a16:creationId xmlns:a16="http://schemas.microsoft.com/office/drawing/2014/main" id="{82400F36-39B8-67BE-3C3E-615B46577C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3" name="Zeile 83">
                <a:extLst>
                  <a:ext uri="{FF2B5EF4-FFF2-40B4-BE49-F238E27FC236}">
                    <a16:creationId xmlns:a16="http://schemas.microsoft.com/office/drawing/2014/main" id="{E6B024E3-D2F7-A32C-B2BC-5E6DC218E6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4" name="Zeile 86">
                <a:extLst>
                  <a:ext uri="{FF2B5EF4-FFF2-40B4-BE49-F238E27FC236}">
                    <a16:creationId xmlns:a16="http://schemas.microsoft.com/office/drawing/2014/main" id="{D15C6BBB-32C7-7813-F43E-8B6F86A05F1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5" name="Zeile 89">
                <a:extLst>
                  <a:ext uri="{FF2B5EF4-FFF2-40B4-BE49-F238E27FC236}">
                    <a16:creationId xmlns:a16="http://schemas.microsoft.com/office/drawing/2014/main" id="{D1755EB0-41FE-45B9-11D8-7D13B40DB2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sp>
        <p:nvSpPr>
          <p:cNvPr id="9" name="Textplatzhalter 8">
            <a:extLst>
              <a:ext uri="{FF2B5EF4-FFF2-40B4-BE49-F238E27FC236}">
                <a16:creationId xmlns:a16="http://schemas.microsoft.com/office/drawing/2014/main" id="{84DC103C-4E45-07FA-2734-5BAE2624DC48}"/>
              </a:ext>
            </a:extLst>
          </p:cNvPr>
          <p:cNvSpPr>
            <a:spLocks noGrp="1"/>
          </p:cNvSpPr>
          <p:nvPr>
            <p:ph type="body" sz="quarter" idx="13"/>
          </p:nvPr>
        </p:nvSpPr>
        <p:spPr>
          <a:xfrm>
            <a:off x="3886200" y="2103120"/>
            <a:ext cx="2761488" cy="393192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11" name="Textplatzhalter 10">
            <a:extLst>
              <a:ext uri="{FF2B5EF4-FFF2-40B4-BE49-F238E27FC236}">
                <a16:creationId xmlns:a16="http://schemas.microsoft.com/office/drawing/2014/main" id="{288F1ED9-CE64-0191-F909-FDC002A7456F}"/>
              </a:ext>
            </a:extLst>
          </p:cNvPr>
          <p:cNvSpPr>
            <a:spLocks noGrp="1"/>
          </p:cNvSpPr>
          <p:nvPr>
            <p:ph type="body" sz="quarter" idx="14"/>
          </p:nvPr>
        </p:nvSpPr>
        <p:spPr>
          <a:xfrm>
            <a:off x="6812280" y="2103120"/>
            <a:ext cx="4855464" cy="393192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3886200" y="548640"/>
            <a:ext cx="8055864" cy="1132258"/>
          </a:xfrm>
        </p:spPr>
        <p:txBody>
          <a:bodyPr rtlCol="0"/>
          <a:lstStyle/>
          <a:p>
            <a:pPr rtl="0"/>
            <a:r>
              <a:rPr lang="de"/>
              <a:t>Titelmasterformat durch Klicken bearbeiten</a:t>
            </a:r>
            <a:endParaRPr lang="en-US"/>
          </a:p>
        </p:txBody>
      </p:sp>
    </p:spTree>
    <p:extLst>
      <p:ext uri="{BB962C8B-B14F-4D97-AF65-F5344CB8AC3E}">
        <p14:creationId xmlns:p14="http://schemas.microsoft.com/office/powerpoint/2010/main" val="1382856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Zwei Inhalte, mittel ">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DECF7E6-548D-A95C-6299-222EE29ED544}"/>
              </a:ext>
            </a:extLst>
          </p:cNvPr>
          <p:cNvSpPr>
            <a:spLocks noGrp="1"/>
          </p:cNvSpPr>
          <p:nvPr>
            <p:ph type="dt" sz="half" idx="10"/>
          </p:nvPr>
        </p:nvSpPr>
        <p:spPr/>
        <p:txBody>
          <a:bodyPr rtlCol="0"/>
          <a:lstStyle/>
          <a:p>
            <a:pPr rtl="0"/>
            <a:r>
              <a:rPr lang="de"/>
              <a:t>20XX</a:t>
            </a:r>
            <a:endParaRPr lang="en-US"/>
          </a:p>
        </p:txBody>
      </p:sp>
      <p:sp>
        <p:nvSpPr>
          <p:cNvPr id="9" name="Fußzeilenplatzhalter 8">
            <a:extLst>
              <a:ext uri="{FF2B5EF4-FFF2-40B4-BE49-F238E27FC236}">
                <a16:creationId xmlns:a16="http://schemas.microsoft.com/office/drawing/2014/main" id="{8C9320CA-5CD7-A07A-0CA7-261225AAEF77}"/>
              </a:ext>
            </a:extLst>
          </p:cNvPr>
          <p:cNvSpPr>
            <a:spLocks noGrp="1"/>
          </p:cNvSpPr>
          <p:nvPr>
            <p:ph type="ftr" sz="quarter" idx="11"/>
          </p:nvPr>
        </p:nvSpPr>
        <p:spPr/>
        <p:txBody>
          <a:bodyPr rtlCol="0"/>
          <a:lstStyle/>
          <a:p>
            <a:pPr rtl="0"/>
            <a:r>
              <a:rPr lang="de"/>
              <a:t>Beispiel für Fußzeilentext</a:t>
            </a:r>
            <a:endParaRPr lang="en-US"/>
          </a:p>
        </p:txBody>
      </p:sp>
      <p:sp>
        <p:nvSpPr>
          <p:cNvPr id="10" name="Foliennummernplatzhalter 9">
            <a:extLst>
              <a:ext uri="{FF2B5EF4-FFF2-40B4-BE49-F238E27FC236}">
                <a16:creationId xmlns:a16="http://schemas.microsoft.com/office/drawing/2014/main" id="{A6E4DA78-A37F-D95F-BF1F-990B686AB49D}"/>
              </a:ext>
            </a:extLst>
          </p:cNvPr>
          <p:cNvSpPr>
            <a:spLocks noGrp="1"/>
          </p:cNvSpPr>
          <p:nvPr>
            <p:ph type="sldNum" sz="quarter" idx="12"/>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cxnSp>
        <p:nvCxnSpPr>
          <p:cNvPr id="5" name="Gerader Verbinder 4">
            <a:extLst>
              <a:ext uri="{FF2B5EF4-FFF2-40B4-BE49-F238E27FC236}">
                <a16:creationId xmlns:a16="http://schemas.microsoft.com/office/drawing/2014/main" id="{E25BFD2D-23AC-20F2-5D2E-B6D208328ECC}"/>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731520" y="193852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Inhaltsplatzhalter 2">
            <a:extLst>
              <a:ext uri="{FF2B5EF4-FFF2-40B4-BE49-F238E27FC236}">
                <a16:creationId xmlns:a16="http://schemas.microsoft.com/office/drawing/2014/main" id="{3F519321-39F6-08F8-D905-9315EEB0CD73}"/>
              </a:ext>
            </a:extLst>
          </p:cNvPr>
          <p:cNvSpPr>
            <a:spLocks noGrp="1"/>
          </p:cNvSpPr>
          <p:nvPr>
            <p:ph idx="13"/>
          </p:nvPr>
        </p:nvSpPr>
        <p:spPr>
          <a:xfrm>
            <a:off x="4912504" y="2103120"/>
            <a:ext cx="6353721" cy="420624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3" name="Inhaltsplatzhalter 2">
            <a:extLst>
              <a:ext uri="{FF2B5EF4-FFF2-40B4-BE49-F238E27FC236}">
                <a16:creationId xmlns:a16="http://schemas.microsoft.com/office/drawing/2014/main" id="{6C2DD052-3E45-E789-01F8-33250024ECBD}"/>
              </a:ext>
            </a:extLst>
          </p:cNvPr>
          <p:cNvSpPr>
            <a:spLocks noGrp="1"/>
          </p:cNvSpPr>
          <p:nvPr>
            <p:ph idx="1"/>
          </p:nvPr>
        </p:nvSpPr>
        <p:spPr>
          <a:xfrm>
            <a:off x="612648" y="2103120"/>
            <a:ext cx="4105656" cy="420624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BC7433D9-FD02-59E2-0F81-A0B7201D2DA0}"/>
              </a:ext>
            </a:extLst>
          </p:cNvPr>
          <p:cNvSpPr>
            <a:spLocks noGrp="1"/>
          </p:cNvSpPr>
          <p:nvPr>
            <p:ph type="title"/>
          </p:nvPr>
        </p:nvSpPr>
        <p:spPr>
          <a:xfrm>
            <a:off x="612648" y="548640"/>
            <a:ext cx="10653578" cy="1133856"/>
          </a:xfrm>
        </p:spPr>
        <p:txBody>
          <a:bodyPr rtlCol="0"/>
          <a:lstStyle/>
          <a:p>
            <a:pPr rtl="0"/>
            <a:r>
              <a:rPr lang="de"/>
              <a:t>Titelmasterformat durch Klicken bearbeiten</a:t>
            </a:r>
            <a:endParaRPr lang="en-US"/>
          </a:p>
        </p:txBody>
      </p:sp>
    </p:spTree>
    <p:extLst>
      <p:ext uri="{BB962C8B-B14F-4D97-AF65-F5344CB8AC3E}">
        <p14:creationId xmlns:p14="http://schemas.microsoft.com/office/powerpoint/2010/main" val="34002876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Zwei Inhalte, mittel und klein">
    <p:spTree>
      <p:nvGrpSpPr>
        <p:cNvPr id="1" name=""/>
        <p:cNvGrpSpPr/>
        <p:nvPr/>
      </p:nvGrpSpPr>
      <p:grpSpPr>
        <a:xfrm>
          <a:off x="0" y="0"/>
          <a:ext cx="0" cy="0"/>
          <a:chOff x="0" y="0"/>
          <a:chExt cx="0" cy="0"/>
        </a:xfrm>
      </p:grpSpPr>
      <p:cxnSp>
        <p:nvCxnSpPr>
          <p:cNvPr id="8" name="Gerader Verbinder 7">
            <a:extLst>
              <a:ext uri="{FF2B5EF4-FFF2-40B4-BE49-F238E27FC236}">
                <a16:creationId xmlns:a16="http://schemas.microsoft.com/office/drawing/2014/main" id="{1DD89DC3-7755-6F68-B7F5-979FD6C744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291840" y="1937284"/>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umsplatzhalter 2">
            <a:extLst>
              <a:ext uri="{FF2B5EF4-FFF2-40B4-BE49-F238E27FC236}">
                <a16:creationId xmlns:a16="http://schemas.microsoft.com/office/drawing/2014/main" id="{9802CF08-CC52-E7E8-E565-6700958B4105}"/>
              </a:ext>
            </a:extLst>
          </p:cNvPr>
          <p:cNvSpPr>
            <a:spLocks noGrp="1"/>
          </p:cNvSpPr>
          <p:nvPr>
            <p:ph type="dt" sz="half" idx="15"/>
          </p:nvPr>
        </p:nvSpPr>
        <p:spPr/>
        <p:txBody>
          <a:bodyPr rtlCol="0"/>
          <a:lstStyle/>
          <a:p>
            <a:pPr rtl="0"/>
            <a:r>
              <a:rPr lang="de"/>
              <a:t>20XX</a:t>
            </a:r>
            <a:endParaRPr lang="en-US"/>
          </a:p>
        </p:txBody>
      </p:sp>
      <p:sp>
        <p:nvSpPr>
          <p:cNvPr id="4" name="Fußzeilenplatzhalter 3">
            <a:extLst>
              <a:ext uri="{FF2B5EF4-FFF2-40B4-BE49-F238E27FC236}">
                <a16:creationId xmlns:a16="http://schemas.microsoft.com/office/drawing/2014/main" id="{0823CA10-9755-BD67-C4D3-8A1BB620AEF2}"/>
              </a:ext>
            </a:extLst>
          </p:cNvPr>
          <p:cNvSpPr>
            <a:spLocks noGrp="1"/>
          </p:cNvSpPr>
          <p:nvPr>
            <p:ph type="ftr" sz="quarter" idx="16"/>
          </p:nvPr>
        </p:nvSpPr>
        <p:spPr/>
        <p:txBody>
          <a:bodyPr rtlCol="0"/>
          <a:lstStyle/>
          <a:p>
            <a:pPr rtl="0"/>
            <a:r>
              <a:rPr lang="de"/>
              <a:t>Beispiel-Fußzeilentext</a:t>
            </a:r>
            <a:endParaRPr lang="en-US"/>
          </a:p>
        </p:txBody>
      </p:sp>
      <p:sp>
        <p:nvSpPr>
          <p:cNvPr id="10" name="Foliennummernplatzhalter 9">
            <a:extLst>
              <a:ext uri="{FF2B5EF4-FFF2-40B4-BE49-F238E27FC236}">
                <a16:creationId xmlns:a16="http://schemas.microsoft.com/office/drawing/2014/main" id="{44A0A7C3-0501-E6B1-A79B-C8134B490F51}"/>
              </a:ext>
            </a:extLst>
          </p:cNvPr>
          <p:cNvSpPr>
            <a:spLocks noGrp="1"/>
          </p:cNvSpPr>
          <p:nvPr>
            <p:ph type="sldNum" sz="quarter" idx="17"/>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grpSp>
        <p:nvGrpSpPr>
          <p:cNvPr id="5" name="Gruppieren 4">
            <a:extLst>
              <a:ext uri="{FF2B5EF4-FFF2-40B4-BE49-F238E27FC236}">
                <a16:creationId xmlns:a16="http://schemas.microsoft.com/office/drawing/2014/main" id="{97137302-1A69-A674-9207-8CE8198A065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a:off x="285095" y="457964"/>
            <a:ext cx="2211229" cy="2707415"/>
            <a:chOff x="9728105" y="457964"/>
            <a:chExt cx="2211229" cy="2707415"/>
          </a:xfrm>
        </p:grpSpPr>
        <p:grpSp>
          <p:nvGrpSpPr>
            <p:cNvPr id="56" name="Gruppieren 55">
              <a:extLst>
                <a:ext uri="{FF2B5EF4-FFF2-40B4-BE49-F238E27FC236}">
                  <a16:creationId xmlns:a16="http://schemas.microsoft.com/office/drawing/2014/main" id="{B43369CA-62CD-EFB9-F8C2-68C1BCD6EC2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62" name="Gruppieren 61">
                <a:extLst>
                  <a:ext uri="{FF2B5EF4-FFF2-40B4-BE49-F238E27FC236}">
                    <a16:creationId xmlns:a16="http://schemas.microsoft.com/office/drawing/2014/main" id="{8FA50491-D373-0AFC-CE50-F518ECA46DD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6" name="Gerader Verbinder 65">
                  <a:extLst>
                    <a:ext uri="{FF2B5EF4-FFF2-40B4-BE49-F238E27FC236}">
                      <a16:creationId xmlns:a16="http://schemas.microsoft.com/office/drawing/2014/main" id="{AFF2448E-C192-A06F-DBEF-437DA4064D6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2DC852C2-6D36-18EB-486A-91FF579FD9EE}"/>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8" name="Rechteck 30">
                  <a:extLst>
                    <a:ext uri="{FF2B5EF4-FFF2-40B4-BE49-F238E27FC236}">
                      <a16:creationId xmlns:a16="http://schemas.microsoft.com/office/drawing/2014/main" id="{5D1F5E1F-9C25-6F79-0034-ECFD7E7E1B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9" name="Rechteck 30">
                  <a:extLst>
                    <a:ext uri="{FF2B5EF4-FFF2-40B4-BE49-F238E27FC236}">
                      <a16:creationId xmlns:a16="http://schemas.microsoft.com/office/drawing/2014/main" id="{8E0167A9-E300-611A-4F64-09498C5CB97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63" name="Gruppieren 62">
                <a:extLst>
                  <a:ext uri="{FF2B5EF4-FFF2-40B4-BE49-F238E27FC236}">
                    <a16:creationId xmlns:a16="http://schemas.microsoft.com/office/drawing/2014/main" id="{20AE9D26-A58B-403A-D1B3-F2290AC2D0F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4" name="Freihandform: Form 101">
                  <a:extLst>
                    <a:ext uri="{FF2B5EF4-FFF2-40B4-BE49-F238E27FC236}">
                      <a16:creationId xmlns:a16="http://schemas.microsoft.com/office/drawing/2014/main" id="{697E4BC1-0F47-C193-5BDC-59411573A0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65" name="Freihandform: Form 102">
                  <a:extLst>
                    <a:ext uri="{FF2B5EF4-FFF2-40B4-BE49-F238E27FC236}">
                      <a16:creationId xmlns:a16="http://schemas.microsoft.com/office/drawing/2014/main" id="{E43A0334-0484-A6AE-CF29-99DD4D8DC6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57" name="Gruppieren 56">
              <a:extLst>
                <a:ext uri="{FF2B5EF4-FFF2-40B4-BE49-F238E27FC236}">
                  <a16:creationId xmlns:a16="http://schemas.microsoft.com/office/drawing/2014/main" id="{1FD5042A-523C-577E-CE90-02AE84021D7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58" name="Gruppieren 57">
                <a:extLst>
                  <a:ext uri="{FF2B5EF4-FFF2-40B4-BE49-F238E27FC236}">
                    <a16:creationId xmlns:a16="http://schemas.microsoft.com/office/drawing/2014/main" id="{FCF07F39-DA9C-6FAF-9EA8-4D4A65B156F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60" name="Freihandform 68">
                  <a:extLst>
                    <a:ext uri="{FF2B5EF4-FFF2-40B4-BE49-F238E27FC236}">
                      <a16:creationId xmlns:a16="http://schemas.microsoft.com/office/drawing/2014/main" id="{DA113724-CD7E-E37F-E63F-4629E8A765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61" name="Freihandform 69">
                  <a:extLst>
                    <a:ext uri="{FF2B5EF4-FFF2-40B4-BE49-F238E27FC236}">
                      <a16:creationId xmlns:a16="http://schemas.microsoft.com/office/drawing/2014/main" id="{9F4E16DF-B699-C661-9242-6E15F66C00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59" name="Zeile 70">
                <a:extLst>
                  <a:ext uri="{FF2B5EF4-FFF2-40B4-BE49-F238E27FC236}">
                    <a16:creationId xmlns:a16="http://schemas.microsoft.com/office/drawing/2014/main" id="{2F9EA502-750D-9DB3-7B70-A2D55DDAE4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70" name="Gruppieren 69">
            <a:extLst>
              <a:ext uri="{FF2B5EF4-FFF2-40B4-BE49-F238E27FC236}">
                <a16:creationId xmlns:a16="http://schemas.microsoft.com/office/drawing/2014/main" id="{362BD590-B46E-92B9-05F7-0C75E9DEDA25}"/>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flipV="1">
            <a:off x="268449" y="3721100"/>
            <a:ext cx="2211229" cy="2707415"/>
            <a:chOff x="9728105" y="457964"/>
            <a:chExt cx="2211229" cy="2707415"/>
          </a:xfrm>
        </p:grpSpPr>
        <p:grpSp>
          <p:nvGrpSpPr>
            <p:cNvPr id="71" name="Gruppieren 70">
              <a:extLst>
                <a:ext uri="{FF2B5EF4-FFF2-40B4-BE49-F238E27FC236}">
                  <a16:creationId xmlns:a16="http://schemas.microsoft.com/office/drawing/2014/main" id="{0B865310-A190-5FB1-97CF-9A5B2A8C4AA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77" name="Gruppieren 76">
                <a:extLst>
                  <a:ext uri="{FF2B5EF4-FFF2-40B4-BE49-F238E27FC236}">
                    <a16:creationId xmlns:a16="http://schemas.microsoft.com/office/drawing/2014/main" id="{4ADBA304-54CD-A7C8-0C30-7B053ECA750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81" name="Gerader Verbinder 80">
                  <a:extLst>
                    <a:ext uri="{FF2B5EF4-FFF2-40B4-BE49-F238E27FC236}">
                      <a16:creationId xmlns:a16="http://schemas.microsoft.com/office/drawing/2014/main" id="{AE1B8768-B33A-E9C1-4A7F-A8599374B57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6E5A642F-F01B-7FF7-0B82-3DFACE0BED2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3" name="Rechteck 30">
                  <a:extLst>
                    <a:ext uri="{FF2B5EF4-FFF2-40B4-BE49-F238E27FC236}">
                      <a16:creationId xmlns:a16="http://schemas.microsoft.com/office/drawing/2014/main" id="{B1DD1374-65C5-4D20-D0A5-A741C8B92E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4" name="Rechteck 30">
                  <a:extLst>
                    <a:ext uri="{FF2B5EF4-FFF2-40B4-BE49-F238E27FC236}">
                      <a16:creationId xmlns:a16="http://schemas.microsoft.com/office/drawing/2014/main" id="{2908938F-65F1-DE57-170B-D7155586EBC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78" name="Gruppieren 77">
                <a:extLst>
                  <a:ext uri="{FF2B5EF4-FFF2-40B4-BE49-F238E27FC236}">
                    <a16:creationId xmlns:a16="http://schemas.microsoft.com/office/drawing/2014/main" id="{3577E40B-69CF-7DED-7AEA-AB34624C216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79" name="Freihandform: Form 116">
                  <a:extLst>
                    <a:ext uri="{FF2B5EF4-FFF2-40B4-BE49-F238E27FC236}">
                      <a16:creationId xmlns:a16="http://schemas.microsoft.com/office/drawing/2014/main" id="{DADAA6BE-8977-81AB-2C67-F7241243FD0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80" name="Freihandform: Form 117">
                  <a:extLst>
                    <a:ext uri="{FF2B5EF4-FFF2-40B4-BE49-F238E27FC236}">
                      <a16:creationId xmlns:a16="http://schemas.microsoft.com/office/drawing/2014/main" id="{5AC24CAA-95C1-7FD3-5AB8-3C432D57C1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72" name="Gruppieren 71">
              <a:extLst>
                <a:ext uri="{FF2B5EF4-FFF2-40B4-BE49-F238E27FC236}">
                  <a16:creationId xmlns:a16="http://schemas.microsoft.com/office/drawing/2014/main" id="{D91B96DC-EC78-9E05-76AD-2F5F9A64137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73" name="Gruppieren 72">
                <a:extLst>
                  <a:ext uri="{FF2B5EF4-FFF2-40B4-BE49-F238E27FC236}">
                    <a16:creationId xmlns:a16="http://schemas.microsoft.com/office/drawing/2014/main" id="{9AE00820-76F8-8379-C974-DA3B12413DD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75" name="Freihandform 68">
                  <a:extLst>
                    <a:ext uri="{FF2B5EF4-FFF2-40B4-BE49-F238E27FC236}">
                      <a16:creationId xmlns:a16="http://schemas.microsoft.com/office/drawing/2014/main" id="{3C3DFD7B-01BF-EA56-D869-B675F4D794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76" name="Freihandform 69">
                  <a:extLst>
                    <a:ext uri="{FF2B5EF4-FFF2-40B4-BE49-F238E27FC236}">
                      <a16:creationId xmlns:a16="http://schemas.microsoft.com/office/drawing/2014/main" id="{C0D4FAE5-A195-9D19-6619-5E6610DB858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74" name="Zeile 70">
                <a:extLst>
                  <a:ext uri="{FF2B5EF4-FFF2-40B4-BE49-F238E27FC236}">
                    <a16:creationId xmlns:a16="http://schemas.microsoft.com/office/drawing/2014/main" id="{4309EA9D-766D-ADEE-C3C2-457231463CD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sp>
        <p:nvSpPr>
          <p:cNvPr id="9" name="Textplatzhalter 8">
            <a:extLst>
              <a:ext uri="{FF2B5EF4-FFF2-40B4-BE49-F238E27FC236}">
                <a16:creationId xmlns:a16="http://schemas.microsoft.com/office/drawing/2014/main" id="{84DC103C-4E45-07FA-2734-5BAE2624DC48}"/>
              </a:ext>
            </a:extLst>
          </p:cNvPr>
          <p:cNvSpPr>
            <a:spLocks noGrp="1"/>
          </p:cNvSpPr>
          <p:nvPr>
            <p:ph type="body" sz="quarter" idx="13"/>
          </p:nvPr>
        </p:nvSpPr>
        <p:spPr>
          <a:xfrm>
            <a:off x="3154680" y="2103120"/>
            <a:ext cx="5596128" cy="411480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11" name="Textplatzhalter 10">
            <a:extLst>
              <a:ext uri="{FF2B5EF4-FFF2-40B4-BE49-F238E27FC236}">
                <a16:creationId xmlns:a16="http://schemas.microsoft.com/office/drawing/2014/main" id="{288F1ED9-CE64-0191-F909-FDC002A7456F}"/>
              </a:ext>
            </a:extLst>
          </p:cNvPr>
          <p:cNvSpPr>
            <a:spLocks noGrp="1"/>
          </p:cNvSpPr>
          <p:nvPr>
            <p:ph type="body" sz="quarter" idx="14"/>
          </p:nvPr>
        </p:nvSpPr>
        <p:spPr>
          <a:xfrm>
            <a:off x="8942832" y="2103120"/>
            <a:ext cx="2679192" cy="411480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FAF3BB49-A328-F121-7F27-DEB7C3CC2B0F}"/>
              </a:ext>
            </a:extLst>
          </p:cNvPr>
          <p:cNvSpPr>
            <a:spLocks noGrp="1"/>
          </p:cNvSpPr>
          <p:nvPr>
            <p:ph type="title"/>
          </p:nvPr>
        </p:nvSpPr>
        <p:spPr>
          <a:xfrm>
            <a:off x="3154680" y="548640"/>
            <a:ext cx="8467344" cy="1132258"/>
          </a:xfrm>
        </p:spPr>
        <p:txBody>
          <a:bodyPr rtlCol="0"/>
          <a:lstStyle/>
          <a:p>
            <a:pPr rtl="0"/>
            <a:r>
              <a:rPr lang="de"/>
              <a:t>Titelmasterformat durch Klicken bearbeiten</a:t>
            </a:r>
            <a:endParaRPr lang="en-US"/>
          </a:p>
        </p:txBody>
      </p:sp>
    </p:spTree>
    <p:extLst>
      <p:ext uri="{BB962C8B-B14F-4D97-AF65-F5344CB8AC3E}">
        <p14:creationId xmlns:p14="http://schemas.microsoft.com/office/powerpoint/2010/main" val="43329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Zentriert nach rechts mit Grafik">
    <p:bg>
      <p:bgPr>
        <a:solidFill>
          <a:schemeClr val="tx2"/>
        </a:solidFill>
        <a:effectLst/>
      </p:bgPr>
    </p:bg>
    <p:spTree>
      <p:nvGrpSpPr>
        <p:cNvPr id="1" name=""/>
        <p:cNvGrpSpPr/>
        <p:nvPr/>
      </p:nvGrpSpPr>
      <p:grpSpPr>
        <a:xfrm>
          <a:off x="0" y="0"/>
          <a:ext cx="0" cy="0"/>
          <a:chOff x="0" y="0"/>
          <a:chExt cx="0" cy="0"/>
        </a:xfrm>
      </p:grpSpPr>
      <p:grpSp>
        <p:nvGrpSpPr>
          <p:cNvPr id="116" name="Gruppieren 115">
            <a:extLst>
              <a:ext uri="{FF2B5EF4-FFF2-40B4-BE49-F238E27FC236}">
                <a16:creationId xmlns:a16="http://schemas.microsoft.com/office/drawing/2014/main" id="{E95DA05C-5BDC-E236-6877-F08CFFF1B12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28958" y="457964"/>
            <a:ext cx="7681842" cy="5937065"/>
            <a:chOff x="28958" y="457964"/>
            <a:chExt cx="7681842" cy="5937065"/>
          </a:xfrm>
        </p:grpSpPr>
        <p:grpSp>
          <p:nvGrpSpPr>
            <p:cNvPr id="117" name="Gruppieren 116">
              <a:extLst>
                <a:ext uri="{FF2B5EF4-FFF2-40B4-BE49-F238E27FC236}">
                  <a16:creationId xmlns:a16="http://schemas.microsoft.com/office/drawing/2014/main" id="{8651FB6D-0972-8140-7465-2DCF2E109A5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3417239" y="1865958"/>
              <a:ext cx="1270000" cy="3384002"/>
              <a:chOff x="7920038" y="61913"/>
              <a:chExt cx="1270000" cy="3384002"/>
            </a:xfrm>
          </p:grpSpPr>
          <p:sp>
            <p:nvSpPr>
              <p:cNvPr id="218" name="Freihandform 76">
                <a:extLst>
                  <a:ext uri="{FF2B5EF4-FFF2-40B4-BE49-F238E27FC236}">
                    <a16:creationId xmlns:a16="http://schemas.microsoft.com/office/drawing/2014/main" id="{7E086D75-9743-53BC-1DD7-198CFD9C89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19" name="Freihandform 77">
                <a:extLst>
                  <a:ext uri="{FF2B5EF4-FFF2-40B4-BE49-F238E27FC236}">
                    <a16:creationId xmlns:a16="http://schemas.microsoft.com/office/drawing/2014/main" id="{CD5E912F-7A21-10C2-206A-A951CF17A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220" name="Gruppieren 219">
                <a:extLst>
                  <a:ext uri="{FF2B5EF4-FFF2-40B4-BE49-F238E27FC236}">
                    <a16:creationId xmlns:a16="http://schemas.microsoft.com/office/drawing/2014/main" id="{3EF2C449-28EF-B31B-F37F-F48AFFC6E56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221" name="Zeile 90">
                  <a:extLst>
                    <a:ext uri="{FF2B5EF4-FFF2-40B4-BE49-F238E27FC236}">
                      <a16:creationId xmlns:a16="http://schemas.microsoft.com/office/drawing/2014/main" id="{FBA3E19D-5127-0C50-DF33-61BF12EE7A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22" name="Freihandform 91">
                  <a:extLst>
                    <a:ext uri="{FF2B5EF4-FFF2-40B4-BE49-F238E27FC236}">
                      <a16:creationId xmlns:a16="http://schemas.microsoft.com/office/drawing/2014/main" id="{F483D148-4CD8-DB6D-DE83-BB4555CA62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23" name="Freihandform 92">
                  <a:extLst>
                    <a:ext uri="{FF2B5EF4-FFF2-40B4-BE49-F238E27FC236}">
                      <a16:creationId xmlns:a16="http://schemas.microsoft.com/office/drawing/2014/main" id="{4BDC03C8-821E-C7E5-946F-C08D10AC82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24" name="Freihandform 93">
                  <a:extLst>
                    <a:ext uri="{FF2B5EF4-FFF2-40B4-BE49-F238E27FC236}">
                      <a16:creationId xmlns:a16="http://schemas.microsoft.com/office/drawing/2014/main" id="{05C029AA-87C8-BD5E-5644-BA5E2557FD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118" name="Gruppieren 117">
              <a:extLst>
                <a:ext uri="{FF2B5EF4-FFF2-40B4-BE49-F238E27FC236}">
                  <a16:creationId xmlns:a16="http://schemas.microsoft.com/office/drawing/2014/main" id="{83DF9600-D083-3A7B-A68B-349FE4615DC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flipH="1">
              <a:off x="28958" y="457964"/>
              <a:ext cx="5539609" cy="5682348"/>
              <a:chOff x="6623433" y="457964"/>
              <a:chExt cx="5539609" cy="5682348"/>
            </a:xfrm>
          </p:grpSpPr>
          <p:grpSp>
            <p:nvGrpSpPr>
              <p:cNvPr id="169" name="Gruppieren 168">
                <a:extLst>
                  <a:ext uri="{FF2B5EF4-FFF2-40B4-BE49-F238E27FC236}">
                    <a16:creationId xmlns:a16="http://schemas.microsoft.com/office/drawing/2014/main" id="{9EE69DB6-9C48-191C-288C-CCA7C121E19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96" name="Freihandform 64">
                  <a:extLst>
                    <a:ext uri="{FF2B5EF4-FFF2-40B4-BE49-F238E27FC236}">
                      <a16:creationId xmlns:a16="http://schemas.microsoft.com/office/drawing/2014/main" id="{626A26EF-9510-527C-94AC-665E781B67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97" name="Freihandform 81">
                  <a:extLst>
                    <a:ext uri="{FF2B5EF4-FFF2-40B4-BE49-F238E27FC236}">
                      <a16:creationId xmlns:a16="http://schemas.microsoft.com/office/drawing/2014/main" id="{0D78064D-1F3C-D949-681A-7E5BD3A215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98" name="Freihandform 61">
                  <a:extLst>
                    <a:ext uri="{FF2B5EF4-FFF2-40B4-BE49-F238E27FC236}">
                      <a16:creationId xmlns:a16="http://schemas.microsoft.com/office/drawing/2014/main" id="{468DBF6B-EE4D-FD32-9EB5-59A21EAF6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99" name="Freihandform 78">
                  <a:extLst>
                    <a:ext uri="{FF2B5EF4-FFF2-40B4-BE49-F238E27FC236}">
                      <a16:creationId xmlns:a16="http://schemas.microsoft.com/office/drawing/2014/main" id="{CE841B3D-6F2D-6644-B992-6E36B242F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00" name="Freihandform 84">
                  <a:extLst>
                    <a:ext uri="{FF2B5EF4-FFF2-40B4-BE49-F238E27FC236}">
                      <a16:creationId xmlns:a16="http://schemas.microsoft.com/office/drawing/2014/main" id="{63CCD5DF-4BEB-9911-F0DD-9BB49B5292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01" name="Freihandform 87">
                  <a:extLst>
                    <a:ext uri="{FF2B5EF4-FFF2-40B4-BE49-F238E27FC236}">
                      <a16:creationId xmlns:a16="http://schemas.microsoft.com/office/drawing/2014/main" id="{EF7D7DB2-4820-FABA-91EC-ED82DB7E8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02" name="Freihandform 60">
                  <a:extLst>
                    <a:ext uri="{FF2B5EF4-FFF2-40B4-BE49-F238E27FC236}">
                      <a16:creationId xmlns:a16="http://schemas.microsoft.com/office/drawing/2014/main" id="{94DCA28B-1E0C-2A00-B3D1-4C257B0CEA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03" name="Freihandform 59">
                  <a:extLst>
                    <a:ext uri="{FF2B5EF4-FFF2-40B4-BE49-F238E27FC236}">
                      <a16:creationId xmlns:a16="http://schemas.microsoft.com/office/drawing/2014/main" id="{75B53CA2-9F51-E1C0-66AF-BA2FB02DAE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04" name="Freihandform 62">
                  <a:extLst>
                    <a:ext uri="{FF2B5EF4-FFF2-40B4-BE49-F238E27FC236}">
                      <a16:creationId xmlns:a16="http://schemas.microsoft.com/office/drawing/2014/main" id="{782EC5BD-A6C8-0117-73C6-5044C1F9FD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05" name="Freihandform 65">
                  <a:extLst>
                    <a:ext uri="{FF2B5EF4-FFF2-40B4-BE49-F238E27FC236}">
                      <a16:creationId xmlns:a16="http://schemas.microsoft.com/office/drawing/2014/main" id="{82023CE3-CE94-7A4D-8736-7AA10E099C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06" name="Freihandform 79">
                  <a:extLst>
                    <a:ext uri="{FF2B5EF4-FFF2-40B4-BE49-F238E27FC236}">
                      <a16:creationId xmlns:a16="http://schemas.microsoft.com/office/drawing/2014/main" id="{2D67D40F-2724-3FA8-06CF-71768FBF20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07" name="Freihandform 82">
                  <a:extLst>
                    <a:ext uri="{FF2B5EF4-FFF2-40B4-BE49-F238E27FC236}">
                      <a16:creationId xmlns:a16="http://schemas.microsoft.com/office/drawing/2014/main" id="{39EA6125-BB06-D1DD-50E2-D330AD2289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08" name="Freihandform 85">
                  <a:extLst>
                    <a:ext uri="{FF2B5EF4-FFF2-40B4-BE49-F238E27FC236}">
                      <a16:creationId xmlns:a16="http://schemas.microsoft.com/office/drawing/2014/main" id="{F6141C5F-9D29-B3C7-D584-3FDFE755FA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09" name="Freihandform 88">
                  <a:extLst>
                    <a:ext uri="{FF2B5EF4-FFF2-40B4-BE49-F238E27FC236}">
                      <a16:creationId xmlns:a16="http://schemas.microsoft.com/office/drawing/2014/main" id="{216852A2-E8DA-AC06-9627-4280AE4CA8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210" name="Gruppieren 209">
                  <a:extLst>
                    <a:ext uri="{FF2B5EF4-FFF2-40B4-BE49-F238E27FC236}">
                      <a16:creationId xmlns:a16="http://schemas.microsoft.com/office/drawing/2014/main" id="{3AC5C367-3E02-D135-33AE-86AB80CAE62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11" name="Zeile 63">
                    <a:extLst>
                      <a:ext uri="{FF2B5EF4-FFF2-40B4-BE49-F238E27FC236}">
                        <a16:creationId xmlns:a16="http://schemas.microsoft.com/office/drawing/2014/main" id="{EBE16287-7713-A96E-61F2-60F12FEB3F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12" name="Zeile 66">
                    <a:extLst>
                      <a:ext uri="{FF2B5EF4-FFF2-40B4-BE49-F238E27FC236}">
                        <a16:creationId xmlns:a16="http://schemas.microsoft.com/office/drawing/2014/main" id="{C1331C86-27B1-4D23-911F-4BA30E000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13" name="Zeile 67">
                    <a:extLst>
                      <a:ext uri="{FF2B5EF4-FFF2-40B4-BE49-F238E27FC236}">
                        <a16:creationId xmlns:a16="http://schemas.microsoft.com/office/drawing/2014/main" id="{D117318C-4D30-E712-7268-49ED87C37A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14" name="Zeile 80">
                    <a:extLst>
                      <a:ext uri="{FF2B5EF4-FFF2-40B4-BE49-F238E27FC236}">
                        <a16:creationId xmlns:a16="http://schemas.microsoft.com/office/drawing/2014/main" id="{E0A3AEBE-02C6-F58C-7737-E7773CA959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15" name="Zeile 83">
                    <a:extLst>
                      <a:ext uri="{FF2B5EF4-FFF2-40B4-BE49-F238E27FC236}">
                        <a16:creationId xmlns:a16="http://schemas.microsoft.com/office/drawing/2014/main" id="{5CB81C54-9B93-E8B9-5379-917700E7DE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16" name="Zeile 86">
                    <a:extLst>
                      <a:ext uri="{FF2B5EF4-FFF2-40B4-BE49-F238E27FC236}">
                        <a16:creationId xmlns:a16="http://schemas.microsoft.com/office/drawing/2014/main" id="{C387BAA6-6EDE-8DFE-18F8-FD15661F51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17" name="Zeile 89">
                    <a:extLst>
                      <a:ext uri="{FF2B5EF4-FFF2-40B4-BE49-F238E27FC236}">
                        <a16:creationId xmlns:a16="http://schemas.microsoft.com/office/drawing/2014/main" id="{358CAF63-13A5-5BDC-8C2C-6A2D9E812B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170" name="Gruppieren 169">
                <a:extLst>
                  <a:ext uri="{FF2B5EF4-FFF2-40B4-BE49-F238E27FC236}">
                    <a16:creationId xmlns:a16="http://schemas.microsoft.com/office/drawing/2014/main" id="{DB6D66A8-B714-B495-8C8F-2DD55609D3D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8" name="Gruppieren 187">
                  <a:extLst>
                    <a:ext uri="{FF2B5EF4-FFF2-40B4-BE49-F238E27FC236}">
                      <a16:creationId xmlns:a16="http://schemas.microsoft.com/office/drawing/2014/main" id="{61E85C74-CEAD-03CF-6BDA-96FFD7746BD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2" name="Gerader Verbinder 191">
                    <a:extLst>
                      <a:ext uri="{FF2B5EF4-FFF2-40B4-BE49-F238E27FC236}">
                        <a16:creationId xmlns:a16="http://schemas.microsoft.com/office/drawing/2014/main" id="{B1175C6A-2CAF-E5D9-8BA6-05E39D64F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3" name="Gerader Verbinder 192">
                    <a:extLst>
                      <a:ext uri="{FF2B5EF4-FFF2-40B4-BE49-F238E27FC236}">
                        <a16:creationId xmlns:a16="http://schemas.microsoft.com/office/drawing/2014/main" id="{C1CD4035-1619-3CC4-43DB-98C1AD3419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94" name="Rechteck 30">
                    <a:extLst>
                      <a:ext uri="{FF2B5EF4-FFF2-40B4-BE49-F238E27FC236}">
                        <a16:creationId xmlns:a16="http://schemas.microsoft.com/office/drawing/2014/main" id="{13AA21C6-B181-3609-0808-F25C6F7BAC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5" name="Rechteck 30">
                    <a:extLst>
                      <a:ext uri="{FF2B5EF4-FFF2-40B4-BE49-F238E27FC236}">
                        <a16:creationId xmlns:a16="http://schemas.microsoft.com/office/drawing/2014/main" id="{78713AFA-796F-39D3-3B84-2064D22FC1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189" name="Gruppieren 188">
                  <a:extLst>
                    <a:ext uri="{FF2B5EF4-FFF2-40B4-BE49-F238E27FC236}">
                      <a16:creationId xmlns:a16="http://schemas.microsoft.com/office/drawing/2014/main" id="{96EB4BD9-BF72-4C01-A716-9B336FED260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90" name="Freihandform: Form 166">
                    <a:extLst>
                      <a:ext uri="{FF2B5EF4-FFF2-40B4-BE49-F238E27FC236}">
                        <a16:creationId xmlns:a16="http://schemas.microsoft.com/office/drawing/2014/main" id="{61421A63-38F7-A4D6-09FB-94A0505B57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191" name="Freihandform: Form 167">
                    <a:extLst>
                      <a:ext uri="{FF2B5EF4-FFF2-40B4-BE49-F238E27FC236}">
                        <a16:creationId xmlns:a16="http://schemas.microsoft.com/office/drawing/2014/main" id="{ECCC563E-6C2B-D959-466C-5839F44998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171" name="Gruppieren 170">
                <a:extLst>
                  <a:ext uri="{FF2B5EF4-FFF2-40B4-BE49-F238E27FC236}">
                    <a16:creationId xmlns:a16="http://schemas.microsoft.com/office/drawing/2014/main" id="{B396CE50-3451-0D4E-DE44-E7B8EB58C81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84" name="Gruppieren 183">
                  <a:extLst>
                    <a:ext uri="{FF2B5EF4-FFF2-40B4-BE49-F238E27FC236}">
                      <a16:creationId xmlns:a16="http://schemas.microsoft.com/office/drawing/2014/main" id="{1A4E7333-089C-A147-B2DA-1AB80048804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86" name="Freihandform 68">
                    <a:extLst>
                      <a:ext uri="{FF2B5EF4-FFF2-40B4-BE49-F238E27FC236}">
                        <a16:creationId xmlns:a16="http://schemas.microsoft.com/office/drawing/2014/main" id="{CB4C3FA2-B8C4-849A-8FEF-FD4156479F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87" name="Freihandform 69">
                    <a:extLst>
                      <a:ext uri="{FF2B5EF4-FFF2-40B4-BE49-F238E27FC236}">
                        <a16:creationId xmlns:a16="http://schemas.microsoft.com/office/drawing/2014/main" id="{A7352DFB-83B4-394B-1682-9EDCDFBBC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185" name="Zeile 70">
                  <a:extLst>
                    <a:ext uri="{FF2B5EF4-FFF2-40B4-BE49-F238E27FC236}">
                      <a16:creationId xmlns:a16="http://schemas.microsoft.com/office/drawing/2014/main" id="{6E82FC69-29C3-EF60-F943-47D34C4A8D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172" name="Gruppieren 171">
                <a:extLst>
                  <a:ext uri="{FF2B5EF4-FFF2-40B4-BE49-F238E27FC236}">
                    <a16:creationId xmlns:a16="http://schemas.microsoft.com/office/drawing/2014/main" id="{C48F4876-42E0-223A-3649-665DEE9E0F2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81" name="Freihandform 68">
                  <a:extLst>
                    <a:ext uri="{FF2B5EF4-FFF2-40B4-BE49-F238E27FC236}">
                      <a16:creationId xmlns:a16="http://schemas.microsoft.com/office/drawing/2014/main" id="{15F6C0DC-E8E7-D1B8-D0FE-B80BCBC061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82" name="Freihandform 69">
                  <a:extLst>
                    <a:ext uri="{FF2B5EF4-FFF2-40B4-BE49-F238E27FC236}">
                      <a16:creationId xmlns:a16="http://schemas.microsoft.com/office/drawing/2014/main" id="{B516BD6E-1879-9612-82A2-E75657EECA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83" name="Zeile 70">
                  <a:extLst>
                    <a:ext uri="{FF2B5EF4-FFF2-40B4-BE49-F238E27FC236}">
                      <a16:creationId xmlns:a16="http://schemas.microsoft.com/office/drawing/2014/main" id="{3B72CF41-9E67-C139-D4F4-708E1FED12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173" name="Gruppieren 172">
                <a:extLst>
                  <a:ext uri="{FF2B5EF4-FFF2-40B4-BE49-F238E27FC236}">
                    <a16:creationId xmlns:a16="http://schemas.microsoft.com/office/drawing/2014/main" id="{D4A0D3CA-6656-7719-5E51-F8DEAFB5E20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74" name="Gruppieren 173">
                  <a:extLst>
                    <a:ext uri="{FF2B5EF4-FFF2-40B4-BE49-F238E27FC236}">
                      <a16:creationId xmlns:a16="http://schemas.microsoft.com/office/drawing/2014/main" id="{02369867-43D8-C03F-DC63-20E1FBDD842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79" name="Freihandform: Form 155">
                    <a:extLst>
                      <a:ext uri="{FF2B5EF4-FFF2-40B4-BE49-F238E27FC236}">
                        <a16:creationId xmlns:a16="http://schemas.microsoft.com/office/drawing/2014/main" id="{5EB569C4-169F-34BC-FEBB-30949323C6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180" name="Freihandform: Form 156">
                    <a:extLst>
                      <a:ext uri="{FF2B5EF4-FFF2-40B4-BE49-F238E27FC236}">
                        <a16:creationId xmlns:a16="http://schemas.microsoft.com/office/drawing/2014/main" id="{41F4F8D6-C404-EC22-F096-2B91365DE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nvGrpSpPr>
                <p:cNvPr id="175" name="Gruppieren 174">
                  <a:extLst>
                    <a:ext uri="{FF2B5EF4-FFF2-40B4-BE49-F238E27FC236}">
                      <a16:creationId xmlns:a16="http://schemas.microsoft.com/office/drawing/2014/main" id="{EA3600A3-1B5E-10C1-7E46-1089C36C461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76" name="Gerader Verbinder 175">
                    <a:extLst>
                      <a:ext uri="{FF2B5EF4-FFF2-40B4-BE49-F238E27FC236}">
                        <a16:creationId xmlns:a16="http://schemas.microsoft.com/office/drawing/2014/main" id="{39783C63-0A70-AAF8-E84E-F3069F9F4D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7" name="Rechteck 5">
                    <a:extLst>
                      <a:ext uri="{FF2B5EF4-FFF2-40B4-BE49-F238E27FC236}">
                        <a16:creationId xmlns:a16="http://schemas.microsoft.com/office/drawing/2014/main" id="{DD8543D5-4CE1-28E0-BDF7-8FF778D9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8" name="Rechteck 5">
                    <a:extLst>
                      <a:ext uri="{FF2B5EF4-FFF2-40B4-BE49-F238E27FC236}">
                        <a16:creationId xmlns:a16="http://schemas.microsoft.com/office/drawing/2014/main" id="{83A10480-7B05-4D18-4C67-749A22F0E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grpSp>
        <p:grpSp>
          <p:nvGrpSpPr>
            <p:cNvPr id="119" name="Gruppieren 118">
              <a:extLst>
                <a:ext uri="{FF2B5EF4-FFF2-40B4-BE49-F238E27FC236}">
                  <a16:creationId xmlns:a16="http://schemas.microsoft.com/office/drawing/2014/main" id="{0778306E-7567-105B-49C5-D0B47055F21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flipH="1">
              <a:off x="2171191" y="712681"/>
              <a:ext cx="5539609" cy="5682348"/>
              <a:chOff x="6623433" y="457964"/>
              <a:chExt cx="5539609" cy="5682348"/>
            </a:xfrm>
          </p:grpSpPr>
          <p:grpSp>
            <p:nvGrpSpPr>
              <p:cNvPr id="120" name="Gruppieren 119">
                <a:extLst>
                  <a:ext uri="{FF2B5EF4-FFF2-40B4-BE49-F238E27FC236}">
                    <a16:creationId xmlns:a16="http://schemas.microsoft.com/office/drawing/2014/main" id="{B8B10F73-CC21-DBBD-42AF-359FCE2ED5D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47" name="Freihandform 64">
                  <a:extLst>
                    <a:ext uri="{FF2B5EF4-FFF2-40B4-BE49-F238E27FC236}">
                      <a16:creationId xmlns:a16="http://schemas.microsoft.com/office/drawing/2014/main" id="{1192E8BD-2D2D-62F3-5E55-8A1067953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8" name="Freihandform 81">
                  <a:extLst>
                    <a:ext uri="{FF2B5EF4-FFF2-40B4-BE49-F238E27FC236}">
                      <a16:creationId xmlns:a16="http://schemas.microsoft.com/office/drawing/2014/main" id="{4E36EAEE-1668-5BC8-35EE-52A6B476EF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9" name="Freihandform 61">
                  <a:extLst>
                    <a:ext uri="{FF2B5EF4-FFF2-40B4-BE49-F238E27FC236}">
                      <a16:creationId xmlns:a16="http://schemas.microsoft.com/office/drawing/2014/main" id="{A98F5D93-DAE9-B837-43F4-3001654BFF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0" name="Freihandform 78">
                  <a:extLst>
                    <a:ext uri="{FF2B5EF4-FFF2-40B4-BE49-F238E27FC236}">
                      <a16:creationId xmlns:a16="http://schemas.microsoft.com/office/drawing/2014/main" id="{A22B5A1D-F5FD-570A-31A9-B5B6001FD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1" name="Freihandform 84">
                  <a:extLst>
                    <a:ext uri="{FF2B5EF4-FFF2-40B4-BE49-F238E27FC236}">
                      <a16:creationId xmlns:a16="http://schemas.microsoft.com/office/drawing/2014/main" id="{DFDA00A4-4741-8A3E-37E1-5944D9128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2" name="Freihandform 87">
                  <a:extLst>
                    <a:ext uri="{FF2B5EF4-FFF2-40B4-BE49-F238E27FC236}">
                      <a16:creationId xmlns:a16="http://schemas.microsoft.com/office/drawing/2014/main" id="{25D30ABA-CC93-88D4-A485-5169829A3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3" name="Freihandform 60">
                  <a:extLst>
                    <a:ext uri="{FF2B5EF4-FFF2-40B4-BE49-F238E27FC236}">
                      <a16:creationId xmlns:a16="http://schemas.microsoft.com/office/drawing/2014/main" id="{29AC5743-A154-5FCC-FEAF-BE181AAE36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4" name="Freihandform 59">
                  <a:extLst>
                    <a:ext uri="{FF2B5EF4-FFF2-40B4-BE49-F238E27FC236}">
                      <a16:creationId xmlns:a16="http://schemas.microsoft.com/office/drawing/2014/main" id="{681BADEE-A841-F52B-17B4-6E4A98C1A2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5" name="Freihandform 62">
                  <a:extLst>
                    <a:ext uri="{FF2B5EF4-FFF2-40B4-BE49-F238E27FC236}">
                      <a16:creationId xmlns:a16="http://schemas.microsoft.com/office/drawing/2014/main" id="{28F3F4EE-2767-57DC-FFD6-221AE42946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6" name="Freihandform 65">
                  <a:extLst>
                    <a:ext uri="{FF2B5EF4-FFF2-40B4-BE49-F238E27FC236}">
                      <a16:creationId xmlns:a16="http://schemas.microsoft.com/office/drawing/2014/main" id="{746931C4-1A18-CF86-03DA-4556532DCE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7" name="Freihandform 79">
                  <a:extLst>
                    <a:ext uri="{FF2B5EF4-FFF2-40B4-BE49-F238E27FC236}">
                      <a16:creationId xmlns:a16="http://schemas.microsoft.com/office/drawing/2014/main" id="{D35564E7-DC6F-8425-E29C-2F5EA5DFAC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8" name="Freihandform 82">
                  <a:extLst>
                    <a:ext uri="{FF2B5EF4-FFF2-40B4-BE49-F238E27FC236}">
                      <a16:creationId xmlns:a16="http://schemas.microsoft.com/office/drawing/2014/main" id="{FFA6262B-6649-4668-D529-E5AE62F8CB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9" name="Freihandform 85">
                  <a:extLst>
                    <a:ext uri="{FF2B5EF4-FFF2-40B4-BE49-F238E27FC236}">
                      <a16:creationId xmlns:a16="http://schemas.microsoft.com/office/drawing/2014/main" id="{D667FC97-3BF4-73D5-C740-F1BADD8492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60" name="Freihandform 88">
                  <a:extLst>
                    <a:ext uri="{FF2B5EF4-FFF2-40B4-BE49-F238E27FC236}">
                      <a16:creationId xmlns:a16="http://schemas.microsoft.com/office/drawing/2014/main" id="{39AFE5D4-10B5-D30E-B59C-659A1DA9D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161" name="Gruppieren 160">
                  <a:extLst>
                    <a:ext uri="{FF2B5EF4-FFF2-40B4-BE49-F238E27FC236}">
                      <a16:creationId xmlns:a16="http://schemas.microsoft.com/office/drawing/2014/main" id="{05094123-E398-E33E-CD6A-E33C26D5EFE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62" name="Zeile 63">
                    <a:extLst>
                      <a:ext uri="{FF2B5EF4-FFF2-40B4-BE49-F238E27FC236}">
                        <a16:creationId xmlns:a16="http://schemas.microsoft.com/office/drawing/2014/main" id="{F906F588-65C1-A95A-7D85-7823D8E49E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63" name="Zeile 66">
                    <a:extLst>
                      <a:ext uri="{FF2B5EF4-FFF2-40B4-BE49-F238E27FC236}">
                        <a16:creationId xmlns:a16="http://schemas.microsoft.com/office/drawing/2014/main" id="{C7B48C8D-F301-1161-3B2A-A6F3F21A7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64" name="Zeile 67">
                    <a:extLst>
                      <a:ext uri="{FF2B5EF4-FFF2-40B4-BE49-F238E27FC236}">
                        <a16:creationId xmlns:a16="http://schemas.microsoft.com/office/drawing/2014/main" id="{C83AB526-0380-8BBB-6A23-3CD3262F5E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65" name="Zeile 80">
                    <a:extLst>
                      <a:ext uri="{FF2B5EF4-FFF2-40B4-BE49-F238E27FC236}">
                        <a16:creationId xmlns:a16="http://schemas.microsoft.com/office/drawing/2014/main" id="{5EE58A7A-AD13-F7C9-70E1-F6D6E56B5D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66" name="Zeile 83">
                    <a:extLst>
                      <a:ext uri="{FF2B5EF4-FFF2-40B4-BE49-F238E27FC236}">
                        <a16:creationId xmlns:a16="http://schemas.microsoft.com/office/drawing/2014/main" id="{144196E9-A395-DE65-A45C-81D81910DB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67" name="Zeile 86">
                    <a:extLst>
                      <a:ext uri="{FF2B5EF4-FFF2-40B4-BE49-F238E27FC236}">
                        <a16:creationId xmlns:a16="http://schemas.microsoft.com/office/drawing/2014/main" id="{68D7126B-C85D-5B82-C59F-10A413CBB1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68" name="Zeile 89">
                    <a:extLst>
                      <a:ext uri="{FF2B5EF4-FFF2-40B4-BE49-F238E27FC236}">
                        <a16:creationId xmlns:a16="http://schemas.microsoft.com/office/drawing/2014/main" id="{9A4E43EC-4032-6D86-212F-F3A0B9CF91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121" name="Gruppieren 120">
                <a:extLst>
                  <a:ext uri="{FF2B5EF4-FFF2-40B4-BE49-F238E27FC236}">
                    <a16:creationId xmlns:a16="http://schemas.microsoft.com/office/drawing/2014/main" id="{CD296425-0AB8-127C-43F8-A90F1E01321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39" name="Gruppieren 138">
                  <a:extLst>
                    <a:ext uri="{FF2B5EF4-FFF2-40B4-BE49-F238E27FC236}">
                      <a16:creationId xmlns:a16="http://schemas.microsoft.com/office/drawing/2014/main" id="{D4DC2C04-D29B-6D72-B999-8E46497FA7C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43" name="Gerader Verbinder 142">
                    <a:extLst>
                      <a:ext uri="{FF2B5EF4-FFF2-40B4-BE49-F238E27FC236}">
                        <a16:creationId xmlns:a16="http://schemas.microsoft.com/office/drawing/2014/main" id="{CC7EAE7E-C1F1-EEB7-A25F-EA14966764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4" name="Gerader Verbinder 143">
                    <a:extLst>
                      <a:ext uri="{FF2B5EF4-FFF2-40B4-BE49-F238E27FC236}">
                        <a16:creationId xmlns:a16="http://schemas.microsoft.com/office/drawing/2014/main" id="{4BD5BDC2-9D03-CAC6-2B09-4A553F14CE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5" name="Rechteck 30">
                    <a:extLst>
                      <a:ext uri="{FF2B5EF4-FFF2-40B4-BE49-F238E27FC236}">
                        <a16:creationId xmlns:a16="http://schemas.microsoft.com/office/drawing/2014/main" id="{88FF3EC9-074C-FC25-DB58-B16C2A0BAC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6" name="Rechteck 30">
                    <a:extLst>
                      <a:ext uri="{FF2B5EF4-FFF2-40B4-BE49-F238E27FC236}">
                        <a16:creationId xmlns:a16="http://schemas.microsoft.com/office/drawing/2014/main" id="{39E899A9-72E6-25A1-D3A2-6584E8934D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140" name="Gruppieren 139">
                  <a:extLst>
                    <a:ext uri="{FF2B5EF4-FFF2-40B4-BE49-F238E27FC236}">
                      <a16:creationId xmlns:a16="http://schemas.microsoft.com/office/drawing/2014/main" id="{01038EE0-9CB5-9E90-77AC-83D62CEFC7C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41" name="Freihandform: Form 117">
                    <a:extLst>
                      <a:ext uri="{FF2B5EF4-FFF2-40B4-BE49-F238E27FC236}">
                        <a16:creationId xmlns:a16="http://schemas.microsoft.com/office/drawing/2014/main" id="{F9E5FE40-2ED1-5300-A84C-6AD519A4D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142" name="Freihandform: Form 118">
                    <a:extLst>
                      <a:ext uri="{FF2B5EF4-FFF2-40B4-BE49-F238E27FC236}">
                        <a16:creationId xmlns:a16="http://schemas.microsoft.com/office/drawing/2014/main" id="{F727641C-709A-3C6A-DEEA-A81AAB653E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122" name="Gruppieren 121">
                <a:extLst>
                  <a:ext uri="{FF2B5EF4-FFF2-40B4-BE49-F238E27FC236}">
                    <a16:creationId xmlns:a16="http://schemas.microsoft.com/office/drawing/2014/main" id="{B4972BE8-0D60-9BAA-43A0-BA26A49972D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35" name="Gruppieren 134">
                  <a:extLst>
                    <a:ext uri="{FF2B5EF4-FFF2-40B4-BE49-F238E27FC236}">
                      <a16:creationId xmlns:a16="http://schemas.microsoft.com/office/drawing/2014/main" id="{5570ABE8-3EB4-3967-4970-17AB3AECC9F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7" name="Freihandform 68">
                    <a:extLst>
                      <a:ext uri="{FF2B5EF4-FFF2-40B4-BE49-F238E27FC236}">
                        <a16:creationId xmlns:a16="http://schemas.microsoft.com/office/drawing/2014/main" id="{5F057121-AA6F-883F-1242-9B60696471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38" name="Freihandform 69">
                    <a:extLst>
                      <a:ext uri="{FF2B5EF4-FFF2-40B4-BE49-F238E27FC236}">
                        <a16:creationId xmlns:a16="http://schemas.microsoft.com/office/drawing/2014/main" id="{D9688FA8-737B-59D3-C875-E2B9B811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136" name="Zeile 70">
                  <a:extLst>
                    <a:ext uri="{FF2B5EF4-FFF2-40B4-BE49-F238E27FC236}">
                      <a16:creationId xmlns:a16="http://schemas.microsoft.com/office/drawing/2014/main" id="{DED5EA3C-9F4E-C16B-4E39-7F7F8A1AD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123" name="Gruppieren 122">
                <a:extLst>
                  <a:ext uri="{FF2B5EF4-FFF2-40B4-BE49-F238E27FC236}">
                    <a16:creationId xmlns:a16="http://schemas.microsoft.com/office/drawing/2014/main" id="{5242D868-5EFB-87A7-16BF-87544B7D860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32" name="Freihandform 68">
                  <a:extLst>
                    <a:ext uri="{FF2B5EF4-FFF2-40B4-BE49-F238E27FC236}">
                      <a16:creationId xmlns:a16="http://schemas.microsoft.com/office/drawing/2014/main" id="{F911D4FD-5089-A4B9-DEA2-A76FFFC84D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33" name="Freihandform 69">
                  <a:extLst>
                    <a:ext uri="{FF2B5EF4-FFF2-40B4-BE49-F238E27FC236}">
                      <a16:creationId xmlns:a16="http://schemas.microsoft.com/office/drawing/2014/main" id="{E3ED5AC6-D981-F8EF-9830-C761D103B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34" name="Zeile 70">
                  <a:extLst>
                    <a:ext uri="{FF2B5EF4-FFF2-40B4-BE49-F238E27FC236}">
                      <a16:creationId xmlns:a16="http://schemas.microsoft.com/office/drawing/2014/main" id="{1DAFB1A1-4AEE-55C5-13C7-9224BBCE2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124" name="Gruppieren 123">
                <a:extLst>
                  <a:ext uri="{FF2B5EF4-FFF2-40B4-BE49-F238E27FC236}">
                    <a16:creationId xmlns:a16="http://schemas.microsoft.com/office/drawing/2014/main" id="{2A5BEE8B-C4E7-B107-2F0B-699E90200DD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25" name="Gruppieren 124">
                  <a:extLst>
                    <a:ext uri="{FF2B5EF4-FFF2-40B4-BE49-F238E27FC236}">
                      <a16:creationId xmlns:a16="http://schemas.microsoft.com/office/drawing/2014/main" id="{C43E0A6E-6B6F-74EE-708A-AEE7D39684B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30" name="Freihandform: Form 106">
                    <a:extLst>
                      <a:ext uri="{FF2B5EF4-FFF2-40B4-BE49-F238E27FC236}">
                        <a16:creationId xmlns:a16="http://schemas.microsoft.com/office/drawing/2014/main" id="{202F0004-9E7A-EDC8-7190-B58E2C7567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131" name="Freihandform: Form 107">
                    <a:extLst>
                      <a:ext uri="{FF2B5EF4-FFF2-40B4-BE49-F238E27FC236}">
                        <a16:creationId xmlns:a16="http://schemas.microsoft.com/office/drawing/2014/main" id="{BF68E52D-6265-2C67-83F4-7F5C62B432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nvGrpSpPr>
                <p:cNvPr id="126" name="Gruppieren 125">
                  <a:extLst>
                    <a:ext uri="{FF2B5EF4-FFF2-40B4-BE49-F238E27FC236}">
                      <a16:creationId xmlns:a16="http://schemas.microsoft.com/office/drawing/2014/main" id="{B934C651-3097-4194-E207-2436245C008E}"/>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27" name="Gerader Verbinder 126">
                    <a:extLst>
                      <a:ext uri="{FF2B5EF4-FFF2-40B4-BE49-F238E27FC236}">
                        <a16:creationId xmlns:a16="http://schemas.microsoft.com/office/drawing/2014/main" id="{6A0391E8-EAB8-B919-813B-67A4553D12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8" name="Rechteck 5">
                    <a:extLst>
                      <a:ext uri="{FF2B5EF4-FFF2-40B4-BE49-F238E27FC236}">
                        <a16:creationId xmlns:a16="http://schemas.microsoft.com/office/drawing/2014/main" id="{4446A80D-C627-5EBA-4FDC-87843C1B9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9" name="Rechteck 5">
                    <a:extLst>
                      <a:ext uri="{FF2B5EF4-FFF2-40B4-BE49-F238E27FC236}">
                        <a16:creationId xmlns:a16="http://schemas.microsoft.com/office/drawing/2014/main" id="{596DA4E3-F86C-392A-FB48-242DBC2B34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grpSp>
      </p:grpSp>
      <p:cxnSp>
        <p:nvCxnSpPr>
          <p:cNvPr id="225" name="Gerader Verbinder 224">
            <a:extLst>
              <a:ext uri="{FF2B5EF4-FFF2-40B4-BE49-F238E27FC236}">
                <a16:creationId xmlns:a16="http://schemas.microsoft.com/office/drawing/2014/main" id="{F4F7DFB7-6644-F749-AE35-A9995E17A7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422640" y="382695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umsplatzhalter 2">
            <a:extLst>
              <a:ext uri="{FF2B5EF4-FFF2-40B4-BE49-F238E27FC236}">
                <a16:creationId xmlns:a16="http://schemas.microsoft.com/office/drawing/2014/main" id="{FE0527B5-848A-99B7-DEBB-77812ED065B7}"/>
              </a:ext>
            </a:extLst>
          </p:cNvPr>
          <p:cNvSpPr>
            <a:spLocks noGrp="1"/>
          </p:cNvSpPr>
          <p:nvPr>
            <p:ph type="dt" sz="half" idx="15"/>
          </p:nvPr>
        </p:nvSpPr>
        <p:spPr/>
        <p:txBody>
          <a:bodyPr rtlCol="0"/>
          <a:lstStyle>
            <a:lvl1pPr>
              <a:defRPr>
                <a:solidFill>
                  <a:schemeClr val="bg1">
                    <a:lumMod val="65000"/>
                    <a:lumOff val="35000"/>
                  </a:schemeClr>
                </a:solidFill>
              </a:defRPr>
            </a:lvl1pPr>
          </a:lstStyle>
          <a:p>
            <a:pPr rtl="0"/>
            <a:r>
              <a:rPr lang="de"/>
              <a:t>20XX</a:t>
            </a:r>
            <a:endParaRPr lang="en-US"/>
          </a:p>
        </p:txBody>
      </p:sp>
      <p:sp>
        <p:nvSpPr>
          <p:cNvPr id="8" name="Fußzeilenplatzhalter 7">
            <a:extLst>
              <a:ext uri="{FF2B5EF4-FFF2-40B4-BE49-F238E27FC236}">
                <a16:creationId xmlns:a16="http://schemas.microsoft.com/office/drawing/2014/main" id="{346F9B00-4E40-FD83-0F7C-54512E970C4E}"/>
              </a:ext>
            </a:extLst>
          </p:cNvPr>
          <p:cNvSpPr>
            <a:spLocks noGrp="1"/>
          </p:cNvSpPr>
          <p:nvPr>
            <p:ph type="ftr" sz="quarter" idx="16"/>
          </p:nvPr>
        </p:nvSpPr>
        <p:spPr/>
        <p:txBody>
          <a:bodyPr rtlCol="0"/>
          <a:lstStyle>
            <a:lvl1pPr>
              <a:defRPr>
                <a:solidFill>
                  <a:schemeClr val="bg1">
                    <a:lumMod val="65000"/>
                    <a:lumOff val="35000"/>
                  </a:schemeClr>
                </a:solidFill>
              </a:defRPr>
            </a:lvl1pPr>
          </a:lstStyle>
          <a:p>
            <a:pPr rtl="0"/>
            <a:r>
              <a:rPr lang="de"/>
              <a:t>Beispiel für Fußzeilentext</a:t>
            </a:r>
            <a:endParaRPr lang="en-US"/>
          </a:p>
        </p:txBody>
      </p:sp>
      <p:sp>
        <p:nvSpPr>
          <p:cNvPr id="9" name="Foliennummernplatzhalter 8">
            <a:extLst>
              <a:ext uri="{FF2B5EF4-FFF2-40B4-BE49-F238E27FC236}">
                <a16:creationId xmlns:a16="http://schemas.microsoft.com/office/drawing/2014/main" id="{F981FECC-BA25-A5B2-A345-A3E65C8683FD}"/>
              </a:ext>
            </a:extLst>
          </p:cNvPr>
          <p:cNvSpPr>
            <a:spLocks noGrp="1"/>
          </p:cNvSpPr>
          <p:nvPr>
            <p:ph type="sldNum" sz="quarter" idx="17"/>
          </p:nvPr>
        </p:nvSpPr>
        <p:spPr>
          <a:xfrm>
            <a:off x="9901027" y="6355080"/>
            <a:ext cx="1764792" cy="457200"/>
          </a:xfrm>
          <a:prstGeom prst="rect">
            <a:avLst/>
          </a:prstGeom>
        </p:spPr>
        <p:txBody>
          <a:bodyPr rtlCol="0"/>
          <a:lstStyle>
            <a:lvl1pPr>
              <a:defRPr>
                <a:solidFill>
                  <a:schemeClr val="bg1">
                    <a:lumMod val="65000"/>
                    <a:lumOff val="35000"/>
                  </a:schemeClr>
                </a:solidFill>
              </a:defRPr>
            </a:lvl1pPr>
          </a:lstStyle>
          <a:p>
            <a:pPr rtl="0"/>
            <a:fld id="{CC057153-B650-4DEB-B370-79DDCFDCE934}" type="slidenum">
              <a:rPr lang="en-US" smtClean="0"/>
              <a:pPr rtl="0"/>
              <a:t>‹Nr.›</a:t>
            </a:fld>
            <a:endParaRPr lang="en-US"/>
          </a:p>
        </p:txBody>
      </p:sp>
      <p:sp>
        <p:nvSpPr>
          <p:cNvPr id="7" name="Inhaltsplatzhalter 6">
            <a:extLst>
              <a:ext uri="{FF2B5EF4-FFF2-40B4-BE49-F238E27FC236}">
                <a16:creationId xmlns:a16="http://schemas.microsoft.com/office/drawing/2014/main" id="{053FFEDA-E57B-DF13-2394-A1514E15F85A}"/>
              </a:ext>
            </a:extLst>
          </p:cNvPr>
          <p:cNvSpPr>
            <a:spLocks noGrp="1"/>
          </p:cNvSpPr>
          <p:nvPr>
            <p:ph sz="quarter" idx="14"/>
          </p:nvPr>
        </p:nvSpPr>
        <p:spPr>
          <a:xfrm>
            <a:off x="7626096" y="4059723"/>
            <a:ext cx="4133088" cy="2103120"/>
          </a:xfrm>
        </p:spPr>
        <p:txBody>
          <a:bodyPr rtlCol="0">
            <a:noAutofit/>
          </a:bodyPr>
          <a:lstStyle>
            <a:lvl1pPr marL="0" indent="0" algn="ctr">
              <a:buNone/>
              <a:defRPr sz="1800">
                <a:solidFill>
                  <a:schemeClr val="bg1">
                    <a:lumMod val="65000"/>
                    <a:lumOff val="35000"/>
                  </a:schemeClr>
                </a:solidFill>
              </a:defRPr>
            </a:lvl1pPr>
            <a:lvl2pPr marL="228600" indent="0" algn="ctr">
              <a:buNone/>
              <a:defRPr sz="1800">
                <a:solidFill>
                  <a:schemeClr val="bg1">
                    <a:lumMod val="65000"/>
                    <a:lumOff val="35000"/>
                  </a:schemeClr>
                </a:solidFill>
              </a:defRPr>
            </a:lvl2pPr>
            <a:lvl3pPr marL="457200" indent="0" algn="ctr">
              <a:buNone/>
              <a:defRPr sz="1800">
                <a:solidFill>
                  <a:schemeClr val="bg1">
                    <a:lumMod val="65000"/>
                    <a:lumOff val="35000"/>
                  </a:schemeClr>
                </a:solidFill>
              </a:defRPr>
            </a:lvl3pPr>
            <a:lvl4pPr marL="685800" indent="0" algn="ctr">
              <a:buNone/>
              <a:defRPr sz="1800">
                <a:solidFill>
                  <a:schemeClr val="bg1">
                    <a:lumMod val="65000"/>
                    <a:lumOff val="35000"/>
                  </a:schemeClr>
                </a:solidFill>
              </a:defRPr>
            </a:lvl4pPr>
            <a:lvl5pPr marL="914400" indent="0" algn="ctr">
              <a:buNone/>
              <a:defRPr sz="1800">
                <a:solidFill>
                  <a:schemeClr val="bg1">
                    <a:lumMod val="65000"/>
                    <a:lumOff val="3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BC7433D9-FD02-59E2-0F81-A0B7201D2DA0}"/>
              </a:ext>
            </a:extLst>
          </p:cNvPr>
          <p:cNvSpPr>
            <a:spLocks noGrp="1"/>
          </p:cNvSpPr>
          <p:nvPr>
            <p:ph type="title"/>
          </p:nvPr>
        </p:nvSpPr>
        <p:spPr>
          <a:xfrm>
            <a:off x="7626096" y="548640"/>
            <a:ext cx="4133088" cy="2986385"/>
          </a:xfrm>
        </p:spPr>
        <p:txBody>
          <a:bodyPr rtlCol="0" anchor="b">
            <a:noAutofit/>
          </a:bodyPr>
          <a:lstStyle>
            <a:lvl1pPr algn="ctr">
              <a:defRPr sz="4000">
                <a:solidFill>
                  <a:schemeClr val="bg1">
                    <a:lumMod val="75000"/>
                    <a:lumOff val="25000"/>
                  </a:schemeClr>
                </a:solidFill>
              </a:defRPr>
            </a:lvl1pPr>
          </a:lstStyle>
          <a:p>
            <a:pPr rtl="0"/>
            <a:r>
              <a:rPr lang="de"/>
              <a:t>Titelmasterformat durch Klicken bearbeiten</a:t>
            </a:r>
            <a:endParaRPr lang="en-US"/>
          </a:p>
        </p:txBody>
      </p:sp>
    </p:spTree>
    <p:extLst>
      <p:ext uri="{BB962C8B-B14F-4D97-AF65-F5344CB8AC3E}">
        <p14:creationId xmlns:p14="http://schemas.microsoft.com/office/powerpoint/2010/main" val="247776045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foto 3">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3A28DC48-00C6-EBEB-EC03-5D122ECF1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bg1">
                  <a:alpha val="20000"/>
                </a:schemeClr>
              </a:solidFill>
            </a:endParaRPr>
          </a:p>
        </p:txBody>
      </p:sp>
      <p:grpSp>
        <p:nvGrpSpPr>
          <p:cNvPr id="48" name="Gruppieren 47">
            <a:extLst>
              <a:ext uri="{FF2B5EF4-FFF2-40B4-BE49-F238E27FC236}">
                <a16:creationId xmlns:a16="http://schemas.microsoft.com/office/drawing/2014/main" id="{3D48BC54-8D8A-CB76-97E5-688D541010B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49" name="Rechteck 48">
              <a:extLst>
                <a:ext uri="{FF2B5EF4-FFF2-40B4-BE49-F238E27FC236}">
                  <a16:creationId xmlns:a16="http://schemas.microsoft.com/office/drawing/2014/main" id="{DF9F6865-3666-CD82-3523-522A8E25A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50" name="Gruppieren 49">
              <a:extLst>
                <a:ext uri="{FF2B5EF4-FFF2-40B4-BE49-F238E27FC236}">
                  <a16:creationId xmlns:a16="http://schemas.microsoft.com/office/drawing/2014/main" id="{C35F671F-5698-97D3-0D20-C74B5B8C74B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51" name="Gruppieren 50">
                <a:extLst>
                  <a:ext uri="{FF2B5EF4-FFF2-40B4-BE49-F238E27FC236}">
                    <a16:creationId xmlns:a16="http://schemas.microsoft.com/office/drawing/2014/main" id="{4A99469D-3148-A32C-3CD1-DFF2EF05912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56" name="Freihandform 68">
                  <a:extLst>
                    <a:ext uri="{FF2B5EF4-FFF2-40B4-BE49-F238E27FC236}">
                      <a16:creationId xmlns:a16="http://schemas.microsoft.com/office/drawing/2014/main" id="{0DF6D303-2C2F-DA3C-6EE3-EB1E706CA1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57" name="Freihandform 69">
                  <a:extLst>
                    <a:ext uri="{FF2B5EF4-FFF2-40B4-BE49-F238E27FC236}">
                      <a16:creationId xmlns:a16="http://schemas.microsoft.com/office/drawing/2014/main" id="{2CC53E69-D74A-855C-DB63-69BE6E67A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58" name="Zeile 70">
                  <a:extLst>
                    <a:ext uri="{FF2B5EF4-FFF2-40B4-BE49-F238E27FC236}">
                      <a16:creationId xmlns:a16="http://schemas.microsoft.com/office/drawing/2014/main" id="{A6CFA2CF-7D8C-BD33-3155-F83E3F93E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nvGrpSpPr>
              <p:cNvPr id="52" name="Gruppieren 51">
                <a:extLst>
                  <a:ext uri="{FF2B5EF4-FFF2-40B4-BE49-F238E27FC236}">
                    <a16:creationId xmlns:a16="http://schemas.microsoft.com/office/drawing/2014/main" id="{A7FC8204-EC4D-7BF1-59ED-7BA4CDFF6EE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53" name="Freihandform 68">
                  <a:extLst>
                    <a:ext uri="{FF2B5EF4-FFF2-40B4-BE49-F238E27FC236}">
                      <a16:creationId xmlns:a16="http://schemas.microsoft.com/office/drawing/2014/main" id="{5DB2EA0C-6181-1906-BED8-53E2B5A98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54" name="Freihandform 69">
                  <a:extLst>
                    <a:ext uri="{FF2B5EF4-FFF2-40B4-BE49-F238E27FC236}">
                      <a16:creationId xmlns:a16="http://schemas.microsoft.com/office/drawing/2014/main" id="{E373093C-0DA0-6D92-0DC1-4CC323D3AD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55" name="Zeile 70">
                  <a:extLst>
                    <a:ext uri="{FF2B5EF4-FFF2-40B4-BE49-F238E27FC236}">
                      <a16:creationId xmlns:a16="http://schemas.microsoft.com/office/drawing/2014/main" id="{71CCCCA5-296E-2676-BF68-6CA3AEDC7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sp>
        <p:nvSpPr>
          <p:cNvPr id="11" name="Bildplatzhalter 10">
            <a:extLst>
              <a:ext uri="{FF2B5EF4-FFF2-40B4-BE49-F238E27FC236}">
                <a16:creationId xmlns:a16="http://schemas.microsoft.com/office/drawing/2014/main" id="{B24A208E-BD69-BB12-21B8-DA405B501FA8}"/>
              </a:ext>
            </a:extLst>
          </p:cNvPr>
          <p:cNvSpPr>
            <a:spLocks noGrp="1"/>
          </p:cNvSpPr>
          <p:nvPr>
            <p:ph type="pic" sz="quarter" idx="13"/>
          </p:nvPr>
        </p:nvSpPr>
        <p:spPr>
          <a:xfrm>
            <a:off x="6500212" y="295656"/>
            <a:ext cx="5372481" cy="6288459"/>
          </a:xfrm>
          <a:blipFill dpi="0" rotWithShape="1">
            <a:blip r:embed="rId2">
              <a:alphaModFix amt="60000"/>
            </a:blip>
            <a:srcRect/>
            <a:stretch>
              <a:fillRect/>
            </a:stretch>
          </a:blipFill>
        </p:spPr>
        <p:txBody>
          <a:bodyPr rtlCol="0"/>
          <a:lstStyle/>
          <a:p>
            <a:pPr rtl="0"/>
            <a:r>
              <a:rPr lang="de"/>
              <a:t>Klicken Sie, um ein Bild hinzuzufügen.</a:t>
            </a:r>
          </a:p>
        </p:txBody>
      </p:sp>
      <p:sp>
        <p:nvSpPr>
          <p:cNvPr id="3" name="Untertitel 2">
            <a:extLst>
              <a:ext uri="{FF2B5EF4-FFF2-40B4-BE49-F238E27FC236}">
                <a16:creationId xmlns:a16="http://schemas.microsoft.com/office/drawing/2014/main" id="{2BDC76B8-60F6-62D3-9F73-E81662203017}"/>
              </a:ext>
            </a:extLst>
          </p:cNvPr>
          <p:cNvSpPr>
            <a:spLocks noGrp="1"/>
          </p:cNvSpPr>
          <p:nvPr>
            <p:ph type="subTitle" idx="1"/>
          </p:nvPr>
        </p:nvSpPr>
        <p:spPr>
          <a:xfrm>
            <a:off x="576072" y="4937760"/>
            <a:ext cx="4937760" cy="1380744"/>
          </a:xfrm>
        </p:spPr>
        <p:txBody>
          <a:bodyPr rtlCol="0" anchor="t" anchorCtr="0">
            <a:normAutofit/>
          </a:bodyPr>
          <a:lstStyle>
            <a:lvl1pPr marL="0" indent="0" algn="ctr">
              <a:lnSpc>
                <a:spcPct val="100000"/>
              </a:lnSpc>
              <a:buNone/>
              <a:defRPr sz="20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endParaRPr lang="en-US"/>
          </a:p>
        </p:txBody>
      </p:sp>
      <p:sp>
        <p:nvSpPr>
          <p:cNvPr id="2" name="Titel 1">
            <a:extLst>
              <a:ext uri="{FF2B5EF4-FFF2-40B4-BE49-F238E27FC236}">
                <a16:creationId xmlns:a16="http://schemas.microsoft.com/office/drawing/2014/main" id="{E4336E9A-8E96-CD8C-7598-F87632CD81CF}"/>
              </a:ext>
            </a:extLst>
          </p:cNvPr>
          <p:cNvSpPr>
            <a:spLocks noGrp="1"/>
          </p:cNvSpPr>
          <p:nvPr>
            <p:ph type="ctrTitle"/>
          </p:nvPr>
        </p:nvSpPr>
        <p:spPr>
          <a:xfrm>
            <a:off x="576072" y="1188720"/>
            <a:ext cx="4937760" cy="3739896"/>
          </a:xfrm>
        </p:spPr>
        <p:txBody>
          <a:bodyPr rtlCol="0" anchor="ctr" anchorCtr="0">
            <a:normAutofit/>
          </a:bodyPr>
          <a:lstStyle>
            <a:lvl1pPr algn="ctr">
              <a:defRPr sz="4000"/>
            </a:lvl1pPr>
          </a:lstStyle>
          <a:p>
            <a:pPr rtl="0"/>
            <a:r>
              <a:rPr lang="de"/>
              <a:t>Titelmasterformat durch Klicken bearbeiten</a:t>
            </a:r>
            <a:endParaRPr lang="en-US"/>
          </a:p>
        </p:txBody>
      </p:sp>
    </p:spTree>
    <p:extLst>
      <p:ext uri="{BB962C8B-B14F-4D97-AF65-F5344CB8AC3E}">
        <p14:creationId xmlns:p14="http://schemas.microsoft.com/office/powerpoint/2010/main" val="1374246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bschnittsüberschrift">
    <p:bg>
      <p:bgPr>
        <a:solidFill>
          <a:schemeClr val="tx2"/>
        </a:solidFill>
        <a:effectLst/>
      </p:bgPr>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AD64FEE6-6395-124F-D5E5-CB39A09F74B6}"/>
              </a:ext>
            </a:extLst>
          </p:cNvPr>
          <p:cNvGrpSpPr/>
          <p:nvPr/>
        </p:nvGrpSpPr>
        <p:grpSpPr>
          <a:xfrm flipH="1">
            <a:off x="8353425" y="531607"/>
            <a:ext cx="3838575" cy="6520778"/>
            <a:chOff x="192855" y="531607"/>
            <a:chExt cx="3838575" cy="6520778"/>
          </a:xfrm>
        </p:grpSpPr>
        <p:grpSp>
          <p:nvGrpSpPr>
            <p:cNvPr id="8" name="Gruppieren 7">
              <a:extLst>
                <a:ext uri="{FF2B5EF4-FFF2-40B4-BE49-F238E27FC236}">
                  <a16:creationId xmlns:a16="http://schemas.microsoft.com/office/drawing/2014/main" id="{230525EF-886F-AC42-7343-BCD034E2BF7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32" name="Freihandform 64">
                <a:extLst>
                  <a:ext uri="{FF2B5EF4-FFF2-40B4-BE49-F238E27FC236}">
                    <a16:creationId xmlns:a16="http://schemas.microsoft.com/office/drawing/2014/main" id="{A8A8E47A-FDF5-50B4-4618-C4A33A149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3" name="Freihandform 81">
                <a:extLst>
                  <a:ext uri="{FF2B5EF4-FFF2-40B4-BE49-F238E27FC236}">
                    <a16:creationId xmlns:a16="http://schemas.microsoft.com/office/drawing/2014/main" id="{F09EDABE-26FB-7A79-5E5F-B8AD04C9FE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4" name="Freihandform 61">
                <a:extLst>
                  <a:ext uri="{FF2B5EF4-FFF2-40B4-BE49-F238E27FC236}">
                    <a16:creationId xmlns:a16="http://schemas.microsoft.com/office/drawing/2014/main" id="{7DB87FB9-B1F5-F6AE-0228-7FA380AB6DD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5" name="Freihandform 34">
                <a:extLst>
                  <a:ext uri="{FF2B5EF4-FFF2-40B4-BE49-F238E27FC236}">
                    <a16:creationId xmlns:a16="http://schemas.microsoft.com/office/drawing/2014/main" id="{67BDD086-994B-3951-7EA1-38884495F83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6" name="Freihandform 84">
                <a:extLst>
                  <a:ext uri="{FF2B5EF4-FFF2-40B4-BE49-F238E27FC236}">
                    <a16:creationId xmlns:a16="http://schemas.microsoft.com/office/drawing/2014/main" id="{B3EFDABE-410D-EF8D-61E8-EE12A74A411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7" name="Freihandform 87">
                <a:extLst>
                  <a:ext uri="{FF2B5EF4-FFF2-40B4-BE49-F238E27FC236}">
                    <a16:creationId xmlns:a16="http://schemas.microsoft.com/office/drawing/2014/main" id="{D8FFB40C-5E15-95EF-4B23-067F2A3501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8" name="Freihandform 60">
                <a:extLst>
                  <a:ext uri="{FF2B5EF4-FFF2-40B4-BE49-F238E27FC236}">
                    <a16:creationId xmlns:a16="http://schemas.microsoft.com/office/drawing/2014/main" id="{CFA464F4-D964-530E-FA7D-D25F0A9F031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39" name="Freihandform 59">
                <a:extLst>
                  <a:ext uri="{FF2B5EF4-FFF2-40B4-BE49-F238E27FC236}">
                    <a16:creationId xmlns:a16="http://schemas.microsoft.com/office/drawing/2014/main" id="{F60BEB1C-DF4B-927D-1E0A-683BD39FA2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0" name="Freihandform 62">
                <a:extLst>
                  <a:ext uri="{FF2B5EF4-FFF2-40B4-BE49-F238E27FC236}">
                    <a16:creationId xmlns:a16="http://schemas.microsoft.com/office/drawing/2014/main" id="{A17898DB-E35C-3A9A-435D-9BCE2DD8E3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1" name="Freihandform 65">
                <a:extLst>
                  <a:ext uri="{FF2B5EF4-FFF2-40B4-BE49-F238E27FC236}">
                    <a16:creationId xmlns:a16="http://schemas.microsoft.com/office/drawing/2014/main" id="{CBE2BF2F-7E74-3DD9-186E-912B073D051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2" name="Freihandform 79">
                <a:extLst>
                  <a:ext uri="{FF2B5EF4-FFF2-40B4-BE49-F238E27FC236}">
                    <a16:creationId xmlns:a16="http://schemas.microsoft.com/office/drawing/2014/main" id="{49F71F86-6386-300F-7999-42ADAFCDD2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3" name="Freihandform 82">
                <a:extLst>
                  <a:ext uri="{FF2B5EF4-FFF2-40B4-BE49-F238E27FC236}">
                    <a16:creationId xmlns:a16="http://schemas.microsoft.com/office/drawing/2014/main" id="{272CBC94-1FB5-29DD-4296-1EA2107080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4" name="Freihandform 85">
                <a:extLst>
                  <a:ext uri="{FF2B5EF4-FFF2-40B4-BE49-F238E27FC236}">
                    <a16:creationId xmlns:a16="http://schemas.microsoft.com/office/drawing/2014/main" id="{1D2991E6-DCC1-0573-F0B2-5382A6C60ED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45" name="Freihandform 44">
                <a:extLst>
                  <a:ext uri="{FF2B5EF4-FFF2-40B4-BE49-F238E27FC236}">
                    <a16:creationId xmlns:a16="http://schemas.microsoft.com/office/drawing/2014/main" id="{C2AEDDE2-F8D5-ED87-23A5-63DAAC0888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46" name="Gruppieren 45">
                <a:extLst>
                  <a:ext uri="{FF2B5EF4-FFF2-40B4-BE49-F238E27FC236}">
                    <a16:creationId xmlns:a16="http://schemas.microsoft.com/office/drawing/2014/main" id="{C7AAF43A-91DA-4185-DFAB-1D39B0B1456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7" name="Zeile 63">
                  <a:extLst>
                    <a:ext uri="{FF2B5EF4-FFF2-40B4-BE49-F238E27FC236}">
                      <a16:creationId xmlns:a16="http://schemas.microsoft.com/office/drawing/2014/main" id="{35FFD34C-40E3-A60B-76EE-AECF44B083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8" name="Zeile 66">
                  <a:extLst>
                    <a:ext uri="{FF2B5EF4-FFF2-40B4-BE49-F238E27FC236}">
                      <a16:creationId xmlns:a16="http://schemas.microsoft.com/office/drawing/2014/main" id="{92576DA0-9F10-00AF-6282-619223BA453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9" name="Zeile 67">
                  <a:extLst>
                    <a:ext uri="{FF2B5EF4-FFF2-40B4-BE49-F238E27FC236}">
                      <a16:creationId xmlns:a16="http://schemas.microsoft.com/office/drawing/2014/main" id="{03FBA44C-D20F-47A2-62F6-2154950EEE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0" name="Zeile 80">
                  <a:extLst>
                    <a:ext uri="{FF2B5EF4-FFF2-40B4-BE49-F238E27FC236}">
                      <a16:creationId xmlns:a16="http://schemas.microsoft.com/office/drawing/2014/main" id="{DDD4051D-4885-B8EF-F73F-8BCC936B114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1" name="Zeile 83">
                  <a:extLst>
                    <a:ext uri="{FF2B5EF4-FFF2-40B4-BE49-F238E27FC236}">
                      <a16:creationId xmlns:a16="http://schemas.microsoft.com/office/drawing/2014/main" id="{7A2A002C-64A0-5FE8-8DE8-4702055EF8D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2" name="Zeile 86">
                  <a:extLst>
                    <a:ext uri="{FF2B5EF4-FFF2-40B4-BE49-F238E27FC236}">
                      <a16:creationId xmlns:a16="http://schemas.microsoft.com/office/drawing/2014/main" id="{F88510A4-6BE3-9532-3F93-FEC2A23C87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3" name="Zeile 89">
                  <a:extLst>
                    <a:ext uri="{FF2B5EF4-FFF2-40B4-BE49-F238E27FC236}">
                      <a16:creationId xmlns:a16="http://schemas.microsoft.com/office/drawing/2014/main" id="{9BABD774-DBCA-30BC-4131-4F1577FAEFC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9" name="Gruppieren 8">
              <a:extLst>
                <a:ext uri="{FF2B5EF4-FFF2-40B4-BE49-F238E27FC236}">
                  <a16:creationId xmlns:a16="http://schemas.microsoft.com/office/drawing/2014/main" id="{199AFFB3-9F1A-3E38-0F08-5D2791AFA3A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10" name="Freihandform 64">
                <a:extLst>
                  <a:ext uri="{FF2B5EF4-FFF2-40B4-BE49-F238E27FC236}">
                    <a16:creationId xmlns:a16="http://schemas.microsoft.com/office/drawing/2014/main" id="{EA1D0E4F-E46D-8CCB-C5E5-25E5C1E300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1" name="Freihandform 81">
                <a:extLst>
                  <a:ext uri="{FF2B5EF4-FFF2-40B4-BE49-F238E27FC236}">
                    <a16:creationId xmlns:a16="http://schemas.microsoft.com/office/drawing/2014/main" id="{CC53FE50-7808-83C8-D8F2-2E8DA5311B0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2" name="Freihandform 61">
                <a:extLst>
                  <a:ext uri="{FF2B5EF4-FFF2-40B4-BE49-F238E27FC236}">
                    <a16:creationId xmlns:a16="http://schemas.microsoft.com/office/drawing/2014/main" id="{B919EF98-7B2F-6B04-7A77-AE875D533A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3" name="Freihandform 78">
                <a:extLst>
                  <a:ext uri="{FF2B5EF4-FFF2-40B4-BE49-F238E27FC236}">
                    <a16:creationId xmlns:a16="http://schemas.microsoft.com/office/drawing/2014/main" id="{1B0D9C04-0F2C-8B44-18FA-FC2024A09C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 name="Freihandform 84">
                <a:extLst>
                  <a:ext uri="{FF2B5EF4-FFF2-40B4-BE49-F238E27FC236}">
                    <a16:creationId xmlns:a16="http://schemas.microsoft.com/office/drawing/2014/main" id="{362D619A-CD55-CF0F-0422-1B8D7B52D9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5" name="Freihandform 87">
                <a:extLst>
                  <a:ext uri="{FF2B5EF4-FFF2-40B4-BE49-F238E27FC236}">
                    <a16:creationId xmlns:a16="http://schemas.microsoft.com/office/drawing/2014/main" id="{065F7B4C-A938-3C32-A861-A7587B5ED7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6" name="Freihandform 60">
                <a:extLst>
                  <a:ext uri="{FF2B5EF4-FFF2-40B4-BE49-F238E27FC236}">
                    <a16:creationId xmlns:a16="http://schemas.microsoft.com/office/drawing/2014/main" id="{CB749656-8463-F0E6-D036-DD50CE3DFE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7" name="Freihandform 59">
                <a:extLst>
                  <a:ext uri="{FF2B5EF4-FFF2-40B4-BE49-F238E27FC236}">
                    <a16:creationId xmlns:a16="http://schemas.microsoft.com/office/drawing/2014/main" id="{03A5A064-4A6E-94C6-0076-456A760397F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8" name="Freihandform 62">
                <a:extLst>
                  <a:ext uri="{FF2B5EF4-FFF2-40B4-BE49-F238E27FC236}">
                    <a16:creationId xmlns:a16="http://schemas.microsoft.com/office/drawing/2014/main" id="{72E10200-1944-FD96-1E5B-E098B88824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9" name="Freihandform 65">
                <a:extLst>
                  <a:ext uri="{FF2B5EF4-FFF2-40B4-BE49-F238E27FC236}">
                    <a16:creationId xmlns:a16="http://schemas.microsoft.com/office/drawing/2014/main" id="{EC6AD87D-3D37-1325-B5D7-475D0D4F0D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0" name="Freihandform 79">
                <a:extLst>
                  <a:ext uri="{FF2B5EF4-FFF2-40B4-BE49-F238E27FC236}">
                    <a16:creationId xmlns:a16="http://schemas.microsoft.com/office/drawing/2014/main" id="{C809F72C-9526-16ED-4C68-0CD1508A43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1" name="Freihandform 82">
                <a:extLst>
                  <a:ext uri="{FF2B5EF4-FFF2-40B4-BE49-F238E27FC236}">
                    <a16:creationId xmlns:a16="http://schemas.microsoft.com/office/drawing/2014/main" id="{C7501AEE-3511-7DA8-5507-E58163F157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2" name="Freihandform 85">
                <a:extLst>
                  <a:ext uri="{FF2B5EF4-FFF2-40B4-BE49-F238E27FC236}">
                    <a16:creationId xmlns:a16="http://schemas.microsoft.com/office/drawing/2014/main" id="{B5B3B3C2-40C7-5724-D6DD-A7FD525E5A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3" name="Freihandform 88">
                <a:extLst>
                  <a:ext uri="{FF2B5EF4-FFF2-40B4-BE49-F238E27FC236}">
                    <a16:creationId xmlns:a16="http://schemas.microsoft.com/office/drawing/2014/main" id="{0685F264-945C-7E67-FED1-0A8FDCD239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24" name="Gruppieren 23">
                <a:extLst>
                  <a:ext uri="{FF2B5EF4-FFF2-40B4-BE49-F238E27FC236}">
                    <a16:creationId xmlns:a16="http://schemas.microsoft.com/office/drawing/2014/main" id="{91DF5D6B-A63F-B56E-BED3-BBA18B004F1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5" name="Zeile 63">
                  <a:extLst>
                    <a:ext uri="{FF2B5EF4-FFF2-40B4-BE49-F238E27FC236}">
                      <a16:creationId xmlns:a16="http://schemas.microsoft.com/office/drawing/2014/main" id="{9C52AE5B-80CF-FCA5-A301-C9B63524BEE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6" name="Zeile 66">
                  <a:extLst>
                    <a:ext uri="{FF2B5EF4-FFF2-40B4-BE49-F238E27FC236}">
                      <a16:creationId xmlns:a16="http://schemas.microsoft.com/office/drawing/2014/main" id="{F3010A9D-7D19-D866-7901-002C392914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7" name="Zeile 67">
                  <a:extLst>
                    <a:ext uri="{FF2B5EF4-FFF2-40B4-BE49-F238E27FC236}">
                      <a16:creationId xmlns:a16="http://schemas.microsoft.com/office/drawing/2014/main" id="{28EA7283-1E23-555B-CC7B-A33AA653F2C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8" name="Zeile 80">
                  <a:extLst>
                    <a:ext uri="{FF2B5EF4-FFF2-40B4-BE49-F238E27FC236}">
                      <a16:creationId xmlns:a16="http://schemas.microsoft.com/office/drawing/2014/main" id="{4F797A27-15AB-6170-23BF-8524DD8690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9" name="Zeile 83">
                  <a:extLst>
                    <a:ext uri="{FF2B5EF4-FFF2-40B4-BE49-F238E27FC236}">
                      <a16:creationId xmlns:a16="http://schemas.microsoft.com/office/drawing/2014/main" id="{1E2C16E9-4D3E-3E94-2784-236D16B781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30" name="Zeile 86">
                  <a:extLst>
                    <a:ext uri="{FF2B5EF4-FFF2-40B4-BE49-F238E27FC236}">
                      <a16:creationId xmlns:a16="http://schemas.microsoft.com/office/drawing/2014/main" id="{28440BE9-C3A0-9278-6300-38A20C6036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sp>
              <p:nvSpPr>
                <p:cNvPr id="31" name="Zeile 89">
                  <a:extLst>
                    <a:ext uri="{FF2B5EF4-FFF2-40B4-BE49-F238E27FC236}">
                      <a16:creationId xmlns:a16="http://schemas.microsoft.com/office/drawing/2014/main" id="{F096B6BD-724F-1EF4-8567-708DA2A210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sp>
        <p:nvSpPr>
          <p:cNvPr id="54" name="Datumsplatzhalter 53">
            <a:extLst>
              <a:ext uri="{FF2B5EF4-FFF2-40B4-BE49-F238E27FC236}">
                <a16:creationId xmlns:a16="http://schemas.microsoft.com/office/drawing/2014/main" id="{D6C00DCA-8042-28CC-7733-F23E4BF0958A}"/>
              </a:ext>
            </a:extLst>
          </p:cNvPr>
          <p:cNvSpPr>
            <a:spLocks noGrp="1"/>
          </p:cNvSpPr>
          <p:nvPr>
            <p:ph type="dt" sz="half" idx="10"/>
          </p:nvPr>
        </p:nvSpPr>
        <p:spPr/>
        <p:txBody>
          <a:bodyPr rtlCol="0"/>
          <a:lstStyle>
            <a:lvl1pPr>
              <a:defRPr>
                <a:solidFill>
                  <a:schemeClr val="bg1">
                    <a:lumMod val="65000"/>
                    <a:lumOff val="35000"/>
                  </a:schemeClr>
                </a:solidFill>
              </a:defRPr>
            </a:lvl1pPr>
          </a:lstStyle>
          <a:p>
            <a:pPr rtl="0"/>
            <a:r>
              <a:rPr lang="de"/>
              <a:t>20XX</a:t>
            </a:r>
            <a:endParaRPr lang="en-US"/>
          </a:p>
        </p:txBody>
      </p:sp>
      <p:sp>
        <p:nvSpPr>
          <p:cNvPr id="55" name="Fußzeilenplatzhalter 54">
            <a:extLst>
              <a:ext uri="{FF2B5EF4-FFF2-40B4-BE49-F238E27FC236}">
                <a16:creationId xmlns:a16="http://schemas.microsoft.com/office/drawing/2014/main" id="{CA419D95-2441-367A-791C-9BFF447BFE16}"/>
              </a:ext>
            </a:extLst>
          </p:cNvPr>
          <p:cNvSpPr>
            <a:spLocks noGrp="1"/>
          </p:cNvSpPr>
          <p:nvPr>
            <p:ph type="ftr" sz="quarter" idx="11"/>
          </p:nvPr>
        </p:nvSpPr>
        <p:spPr/>
        <p:txBody>
          <a:bodyPr rtlCol="0"/>
          <a:lstStyle>
            <a:lvl1pPr>
              <a:defRPr>
                <a:solidFill>
                  <a:schemeClr val="bg1">
                    <a:lumMod val="65000"/>
                    <a:lumOff val="35000"/>
                  </a:schemeClr>
                </a:solidFill>
              </a:defRPr>
            </a:lvl1pPr>
          </a:lstStyle>
          <a:p>
            <a:pPr rtl="0"/>
            <a:r>
              <a:rPr lang="de"/>
              <a:t>Beispiel-Fußzeilentext</a:t>
            </a:r>
            <a:endParaRPr lang="en-US"/>
          </a:p>
        </p:txBody>
      </p:sp>
      <p:sp>
        <p:nvSpPr>
          <p:cNvPr id="56" name="Foliennummernplatzhalter 55">
            <a:extLst>
              <a:ext uri="{FF2B5EF4-FFF2-40B4-BE49-F238E27FC236}">
                <a16:creationId xmlns:a16="http://schemas.microsoft.com/office/drawing/2014/main" id="{D503C1E9-A9FC-A423-20DB-6F2A1BC3A9F8}"/>
              </a:ext>
            </a:extLst>
          </p:cNvPr>
          <p:cNvSpPr>
            <a:spLocks noGrp="1"/>
          </p:cNvSpPr>
          <p:nvPr>
            <p:ph type="sldNum" sz="quarter" idx="12"/>
          </p:nvPr>
        </p:nvSpPr>
        <p:spPr>
          <a:xfrm>
            <a:off x="9901027" y="6355080"/>
            <a:ext cx="1764792" cy="457200"/>
          </a:xfrm>
          <a:prstGeom prst="rect">
            <a:avLst/>
          </a:prstGeom>
        </p:spPr>
        <p:txBody>
          <a:bodyPr rtlCol="0"/>
          <a:lstStyle>
            <a:lvl1pPr>
              <a:defRPr>
                <a:solidFill>
                  <a:schemeClr val="bg1">
                    <a:lumMod val="65000"/>
                    <a:lumOff val="35000"/>
                  </a:schemeClr>
                </a:solidFill>
              </a:defRPr>
            </a:lvl1pPr>
          </a:lstStyle>
          <a:p>
            <a:pPr rtl="0"/>
            <a:fld id="{CC057153-B650-4DEB-B370-79DDCFDCE934}" type="slidenum">
              <a:rPr lang="en-US" smtClean="0"/>
              <a:pPr rtl="0"/>
              <a:t>‹Nr.›</a:t>
            </a:fld>
            <a:endParaRPr lang="en-US"/>
          </a:p>
        </p:txBody>
      </p:sp>
      <p:sp>
        <p:nvSpPr>
          <p:cNvPr id="3" name="Untertitel 2">
            <a:extLst>
              <a:ext uri="{FF2B5EF4-FFF2-40B4-BE49-F238E27FC236}">
                <a16:creationId xmlns:a16="http://schemas.microsoft.com/office/drawing/2014/main" id="{2BDC76B8-60F6-62D3-9F73-E81662203017}"/>
              </a:ext>
            </a:extLst>
          </p:cNvPr>
          <p:cNvSpPr>
            <a:spLocks noGrp="1"/>
          </p:cNvSpPr>
          <p:nvPr>
            <p:ph type="subTitle" idx="1"/>
          </p:nvPr>
        </p:nvSpPr>
        <p:spPr>
          <a:xfrm>
            <a:off x="612648" y="484632"/>
            <a:ext cx="7772400" cy="594360"/>
          </a:xfrm>
        </p:spPr>
        <p:txBody>
          <a:bodyPr rtlCol="0" anchor="t">
            <a:normAutofit/>
          </a:bodyPr>
          <a:lstStyle>
            <a:lvl1pPr marL="0" indent="0" algn="l">
              <a:buNone/>
              <a:defRPr sz="2000" cap="all" spc="100" baseline="0">
                <a:solidFill>
                  <a:schemeClr val="bg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endParaRPr lang="en-US"/>
          </a:p>
        </p:txBody>
      </p:sp>
      <p:sp>
        <p:nvSpPr>
          <p:cNvPr id="2" name="Titel 1">
            <a:extLst>
              <a:ext uri="{FF2B5EF4-FFF2-40B4-BE49-F238E27FC236}">
                <a16:creationId xmlns:a16="http://schemas.microsoft.com/office/drawing/2014/main" id="{E4336E9A-8E96-CD8C-7598-F87632CD81CF}"/>
              </a:ext>
            </a:extLst>
          </p:cNvPr>
          <p:cNvSpPr>
            <a:spLocks noGrp="1"/>
          </p:cNvSpPr>
          <p:nvPr>
            <p:ph type="ctrTitle"/>
          </p:nvPr>
        </p:nvSpPr>
        <p:spPr>
          <a:xfrm>
            <a:off x="612648" y="1463040"/>
            <a:ext cx="7772400" cy="4572000"/>
          </a:xfrm>
        </p:spPr>
        <p:txBody>
          <a:bodyPr rtlCol="0" anchor="b">
            <a:normAutofit/>
          </a:bodyPr>
          <a:lstStyle>
            <a:lvl1pPr algn="l">
              <a:defRPr sz="6000">
                <a:solidFill>
                  <a:schemeClr val="bg1">
                    <a:lumMod val="75000"/>
                    <a:lumOff val="25000"/>
                  </a:schemeClr>
                </a:solidFill>
              </a:defRPr>
            </a:lvl1pPr>
          </a:lstStyle>
          <a:p>
            <a:pPr rtl="0"/>
            <a:r>
              <a:rPr lang="de"/>
              <a:t>Titelmasterformat durch Klicken bearbeiten</a:t>
            </a:r>
            <a:endParaRPr lang="en-US"/>
          </a:p>
        </p:txBody>
      </p:sp>
    </p:spTree>
    <p:extLst>
      <p:ext uri="{BB962C8B-B14F-4D97-AF65-F5344CB8AC3E}">
        <p14:creationId xmlns:p14="http://schemas.microsoft.com/office/powerpoint/2010/main" val="28346375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gesordnung">
    <p:spTree>
      <p:nvGrpSpPr>
        <p:cNvPr id="1" name=""/>
        <p:cNvGrpSpPr/>
        <p:nvPr/>
      </p:nvGrpSpPr>
      <p:grpSpPr>
        <a:xfrm>
          <a:off x="0" y="0"/>
          <a:ext cx="0" cy="0"/>
          <a:chOff x="0" y="0"/>
          <a:chExt cx="0" cy="0"/>
        </a:xfrm>
      </p:grpSpPr>
      <p:grpSp>
        <p:nvGrpSpPr>
          <p:cNvPr id="39" name="Gruppieren 38">
            <a:extLst>
              <a:ext uri="{FF2B5EF4-FFF2-40B4-BE49-F238E27FC236}">
                <a16:creationId xmlns:a16="http://schemas.microsoft.com/office/drawing/2014/main" id="{AA3B1714-633E-6EE4-2EEA-072FA0231A3D}"/>
              </a:ext>
            </a:extLst>
          </p:cNvPr>
          <p:cNvGrpSpPr/>
          <p:nvPr/>
        </p:nvGrpSpPr>
        <p:grpSpPr>
          <a:xfrm flipH="1">
            <a:off x="9740417" y="457964"/>
            <a:ext cx="2227875" cy="5970551"/>
            <a:chOff x="9740417" y="457964"/>
            <a:chExt cx="2227875" cy="5970551"/>
          </a:xfrm>
        </p:grpSpPr>
        <p:grpSp>
          <p:nvGrpSpPr>
            <p:cNvPr id="8" name="Gruppieren 7">
              <a:extLst>
                <a:ext uri="{FF2B5EF4-FFF2-40B4-BE49-F238E27FC236}">
                  <a16:creationId xmlns:a16="http://schemas.microsoft.com/office/drawing/2014/main" id="{36234EE4-D59F-9595-0CAF-7E2B184B6DE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9" name="Gruppieren 8">
                <a:extLst>
                  <a:ext uri="{FF2B5EF4-FFF2-40B4-BE49-F238E27FC236}">
                    <a16:creationId xmlns:a16="http://schemas.microsoft.com/office/drawing/2014/main" id="{C4393667-DAEE-BF37-1DB5-FBDEEB8B0E7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5" name="Gruppieren 14">
                  <a:extLst>
                    <a:ext uri="{FF2B5EF4-FFF2-40B4-BE49-F238E27FC236}">
                      <a16:creationId xmlns:a16="http://schemas.microsoft.com/office/drawing/2014/main" id="{F9747B89-1B4D-4C1A-E343-D17E46FF543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 name="Gerader Verbinder 18">
                    <a:extLst>
                      <a:ext uri="{FF2B5EF4-FFF2-40B4-BE49-F238E27FC236}">
                        <a16:creationId xmlns:a16="http://schemas.microsoft.com/office/drawing/2014/main" id="{2840429C-AD32-422F-0EB5-9CEF123D90A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16D36F6E-763C-7D59-3110-B58BF69F59B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Rechteck 30">
                    <a:extLst>
                      <a:ext uri="{FF2B5EF4-FFF2-40B4-BE49-F238E27FC236}">
                        <a16:creationId xmlns:a16="http://schemas.microsoft.com/office/drawing/2014/main" id="{C7D62A00-0021-3E68-2F15-1F446A9072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Rechteck 30">
                    <a:extLst>
                      <a:ext uri="{FF2B5EF4-FFF2-40B4-BE49-F238E27FC236}">
                        <a16:creationId xmlns:a16="http://schemas.microsoft.com/office/drawing/2014/main" id="{2F72EF90-C961-E32C-DC61-BF6B4BCF2D9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16" name="Gruppieren 15">
                  <a:extLst>
                    <a:ext uri="{FF2B5EF4-FFF2-40B4-BE49-F238E27FC236}">
                      <a16:creationId xmlns:a16="http://schemas.microsoft.com/office/drawing/2014/main" id="{3BC4B4E9-DD4D-CF42-1A17-19944A46D93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7" name="Freihandform: Form 57">
                    <a:extLst>
                      <a:ext uri="{FF2B5EF4-FFF2-40B4-BE49-F238E27FC236}">
                        <a16:creationId xmlns:a16="http://schemas.microsoft.com/office/drawing/2014/main" id="{D8B78FF7-F53D-26F6-0193-BB8C5BAA65F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18" name="Freihandform: Form 58">
                    <a:extLst>
                      <a:ext uri="{FF2B5EF4-FFF2-40B4-BE49-F238E27FC236}">
                        <a16:creationId xmlns:a16="http://schemas.microsoft.com/office/drawing/2014/main" id="{E78BE96D-BBD4-7722-A220-17FB4C9E16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10" name="Gruppieren 9">
                <a:extLst>
                  <a:ext uri="{FF2B5EF4-FFF2-40B4-BE49-F238E27FC236}">
                    <a16:creationId xmlns:a16="http://schemas.microsoft.com/office/drawing/2014/main" id="{C3972467-2E19-E51B-3CB8-C689E4ADB63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1" name="Gruppieren 10">
                  <a:extLst>
                    <a:ext uri="{FF2B5EF4-FFF2-40B4-BE49-F238E27FC236}">
                      <a16:creationId xmlns:a16="http://schemas.microsoft.com/office/drawing/2014/main" id="{8BC28241-A8AC-A3BA-60F6-B1D98F37545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ihandform 68">
                    <a:extLst>
                      <a:ext uri="{FF2B5EF4-FFF2-40B4-BE49-F238E27FC236}">
                        <a16:creationId xmlns:a16="http://schemas.microsoft.com/office/drawing/2014/main" id="{3B1310B4-6584-4B7F-55BD-FA6BD60940A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14" name="Freihandform 69">
                    <a:extLst>
                      <a:ext uri="{FF2B5EF4-FFF2-40B4-BE49-F238E27FC236}">
                        <a16:creationId xmlns:a16="http://schemas.microsoft.com/office/drawing/2014/main" id="{B8E757E4-39BA-2D4D-1282-EB401424DD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12" name="Zeile 70">
                  <a:extLst>
                    <a:ext uri="{FF2B5EF4-FFF2-40B4-BE49-F238E27FC236}">
                      <a16:creationId xmlns:a16="http://schemas.microsoft.com/office/drawing/2014/main" id="{E5F9323E-9E51-34EA-E786-5DD2B96DD6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nvGrpSpPr>
            <p:cNvPr id="23" name="Gruppieren 22">
              <a:extLst>
                <a:ext uri="{FF2B5EF4-FFF2-40B4-BE49-F238E27FC236}">
                  <a16:creationId xmlns:a16="http://schemas.microsoft.com/office/drawing/2014/main" id="{1499C04C-5D0D-0DE0-CBC4-50D633AD42E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24" name="Gruppieren 23">
                <a:extLst>
                  <a:ext uri="{FF2B5EF4-FFF2-40B4-BE49-F238E27FC236}">
                    <a16:creationId xmlns:a16="http://schemas.microsoft.com/office/drawing/2014/main" id="{BBCFF766-676D-A1AA-7C2C-FF66EE53585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uppieren 29">
                  <a:extLst>
                    <a:ext uri="{FF2B5EF4-FFF2-40B4-BE49-F238E27FC236}">
                      <a16:creationId xmlns:a16="http://schemas.microsoft.com/office/drawing/2014/main" id="{0977AEAB-78CE-3F68-9FB4-17ECFE6A02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Gerader Verbinder 33">
                    <a:extLst>
                      <a:ext uri="{FF2B5EF4-FFF2-40B4-BE49-F238E27FC236}">
                        <a16:creationId xmlns:a16="http://schemas.microsoft.com/office/drawing/2014/main" id="{D8124234-A0FE-CFFA-1DF2-0A0E1C869C41}"/>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FADBB8B7-DB6D-25AF-0EA5-10A888E1AB8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hteck 30">
                    <a:extLst>
                      <a:ext uri="{FF2B5EF4-FFF2-40B4-BE49-F238E27FC236}">
                        <a16:creationId xmlns:a16="http://schemas.microsoft.com/office/drawing/2014/main" id="{CD4F824D-4613-D9E2-6EEC-F468282A62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Rechteck 30">
                    <a:extLst>
                      <a:ext uri="{FF2B5EF4-FFF2-40B4-BE49-F238E27FC236}">
                        <a16:creationId xmlns:a16="http://schemas.microsoft.com/office/drawing/2014/main" id="{8F3DADDB-772F-D01F-4146-D2160556D5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31" name="Gruppieren 30">
                  <a:extLst>
                    <a:ext uri="{FF2B5EF4-FFF2-40B4-BE49-F238E27FC236}">
                      <a16:creationId xmlns:a16="http://schemas.microsoft.com/office/drawing/2014/main" id="{2B50E9CE-7919-386C-ACAD-B392FA02485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ihandform: Form 141">
                    <a:extLst>
                      <a:ext uri="{FF2B5EF4-FFF2-40B4-BE49-F238E27FC236}">
                        <a16:creationId xmlns:a16="http://schemas.microsoft.com/office/drawing/2014/main" id="{677DD91C-F25C-A581-878A-40BD59CC37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sp>
                <p:nvSpPr>
                  <p:cNvPr id="33" name="Freihandform: Form 142">
                    <a:extLst>
                      <a:ext uri="{FF2B5EF4-FFF2-40B4-BE49-F238E27FC236}">
                        <a16:creationId xmlns:a16="http://schemas.microsoft.com/office/drawing/2014/main" id="{47FB4B59-3004-AEFD-E4CE-32ACF51DD4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solidFill>
                        <a:schemeClr val="tx1"/>
                      </a:solidFill>
                    </a:endParaRPr>
                  </a:p>
                </p:txBody>
              </p:sp>
            </p:grpSp>
          </p:grpSp>
          <p:grpSp>
            <p:nvGrpSpPr>
              <p:cNvPr id="25" name="Gruppieren 24">
                <a:extLst>
                  <a:ext uri="{FF2B5EF4-FFF2-40B4-BE49-F238E27FC236}">
                    <a16:creationId xmlns:a16="http://schemas.microsoft.com/office/drawing/2014/main" id="{637D399C-13F0-F535-B7FB-BE715809395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uppieren 25">
                  <a:extLst>
                    <a:ext uri="{FF2B5EF4-FFF2-40B4-BE49-F238E27FC236}">
                      <a16:creationId xmlns:a16="http://schemas.microsoft.com/office/drawing/2014/main" id="{395CAC00-9D51-EBE1-B672-C38C7C68089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ihandform 68">
                    <a:extLst>
                      <a:ext uri="{FF2B5EF4-FFF2-40B4-BE49-F238E27FC236}">
                        <a16:creationId xmlns:a16="http://schemas.microsoft.com/office/drawing/2014/main" id="{4EA30DDB-D605-CD01-CD14-7B0042A770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29" name="Freihandform 69">
                    <a:extLst>
                      <a:ext uri="{FF2B5EF4-FFF2-40B4-BE49-F238E27FC236}">
                        <a16:creationId xmlns:a16="http://schemas.microsoft.com/office/drawing/2014/main" id="{FFB3AD06-597D-0A93-F9E5-3BCCAC06E3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a:p>
                </p:txBody>
              </p:sp>
            </p:grpSp>
            <p:sp>
              <p:nvSpPr>
                <p:cNvPr id="27" name="Zeile 70">
                  <a:extLst>
                    <a:ext uri="{FF2B5EF4-FFF2-40B4-BE49-F238E27FC236}">
                      <a16:creationId xmlns:a16="http://schemas.microsoft.com/office/drawing/2014/main" id="{0BC08890-16A3-DD5A-A157-35BDC3A4DD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a:p>
              </p:txBody>
            </p:sp>
          </p:grpSp>
        </p:grpSp>
      </p:grpSp>
      <p:sp>
        <p:nvSpPr>
          <p:cNvPr id="38" name="Datumsplatzhalter 37">
            <a:extLst>
              <a:ext uri="{FF2B5EF4-FFF2-40B4-BE49-F238E27FC236}">
                <a16:creationId xmlns:a16="http://schemas.microsoft.com/office/drawing/2014/main" id="{C95BBF15-A343-270F-0EA8-B8EE401AE66B}"/>
              </a:ext>
            </a:extLst>
          </p:cNvPr>
          <p:cNvSpPr>
            <a:spLocks noGrp="1"/>
          </p:cNvSpPr>
          <p:nvPr>
            <p:ph type="dt" sz="half" idx="14"/>
          </p:nvPr>
        </p:nvSpPr>
        <p:spPr/>
        <p:txBody>
          <a:bodyPr rtlCol="0"/>
          <a:lstStyle/>
          <a:p>
            <a:pPr rtl="0"/>
            <a:r>
              <a:rPr lang="de"/>
              <a:t>20XX</a:t>
            </a:r>
            <a:endParaRPr lang="en-US"/>
          </a:p>
        </p:txBody>
      </p:sp>
      <p:sp>
        <p:nvSpPr>
          <p:cNvPr id="40" name="Fußzeilenplatzhalter 39">
            <a:extLst>
              <a:ext uri="{FF2B5EF4-FFF2-40B4-BE49-F238E27FC236}">
                <a16:creationId xmlns:a16="http://schemas.microsoft.com/office/drawing/2014/main" id="{227EE3CB-33AA-E1EF-BD4D-FE872F5E8D65}"/>
              </a:ext>
            </a:extLst>
          </p:cNvPr>
          <p:cNvSpPr>
            <a:spLocks noGrp="1"/>
          </p:cNvSpPr>
          <p:nvPr>
            <p:ph type="ftr" sz="quarter" idx="15"/>
          </p:nvPr>
        </p:nvSpPr>
        <p:spPr/>
        <p:txBody>
          <a:bodyPr rtlCol="0"/>
          <a:lstStyle/>
          <a:p>
            <a:pPr rtl="0"/>
            <a:r>
              <a:rPr lang="de"/>
              <a:t>Beispiel-Fußzeilentext</a:t>
            </a:r>
            <a:endParaRPr lang="en-US"/>
          </a:p>
        </p:txBody>
      </p:sp>
      <p:sp>
        <p:nvSpPr>
          <p:cNvPr id="41" name="Foliennummernplatzhalter 40">
            <a:extLst>
              <a:ext uri="{FF2B5EF4-FFF2-40B4-BE49-F238E27FC236}">
                <a16:creationId xmlns:a16="http://schemas.microsoft.com/office/drawing/2014/main" id="{28AE7F2B-F721-79E7-7462-157C98B25B59}"/>
              </a:ext>
            </a:extLst>
          </p:cNvPr>
          <p:cNvSpPr>
            <a:spLocks noGrp="1"/>
          </p:cNvSpPr>
          <p:nvPr>
            <p:ph type="sldNum" sz="quarter" idx="16"/>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cxnSp>
        <p:nvCxnSpPr>
          <p:cNvPr id="3" name="Gerader Verbinder 2">
            <a:extLst>
              <a:ext uri="{FF2B5EF4-FFF2-40B4-BE49-F238E27FC236}">
                <a16:creationId xmlns:a16="http://schemas.microsoft.com/office/drawing/2014/main" id="{C0A23D82-12FF-B662-F377-51D819DCAA7F}"/>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731520" y="2514600"/>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Inhaltsplatzhalter 6">
            <a:extLst>
              <a:ext uri="{FF2B5EF4-FFF2-40B4-BE49-F238E27FC236}">
                <a16:creationId xmlns:a16="http://schemas.microsoft.com/office/drawing/2014/main" id="{28C8B19A-6FC1-2B71-0BFB-9274CBF396B9}"/>
              </a:ext>
            </a:extLst>
          </p:cNvPr>
          <p:cNvSpPr>
            <a:spLocks noGrp="1"/>
          </p:cNvSpPr>
          <p:nvPr>
            <p:ph sz="quarter" idx="13"/>
          </p:nvPr>
        </p:nvSpPr>
        <p:spPr>
          <a:xfrm>
            <a:off x="612648" y="2743200"/>
            <a:ext cx="8467558" cy="3474720"/>
          </a:xfrm>
        </p:spPr>
        <p:txBody>
          <a:bodyPr rtlCol="0">
            <a:normAutofit/>
          </a:bodyPr>
          <a:lstStyle>
            <a:lvl1pPr marL="285750" indent="-285750">
              <a:buFont typeface="Arial" panose="020B0604020202020204" pitchFamily="34" charset="0"/>
              <a:buChar char="•"/>
              <a:defRPr sz="1800" cap="all" spc="100" baseline="0"/>
            </a:lvl1pPr>
            <a:lvl2pPr>
              <a:defRPr sz="1800"/>
            </a:lvl2pPr>
            <a:lvl3pPr>
              <a:defRPr sz="1800"/>
            </a:lvl3pPr>
            <a:lvl4pPr>
              <a:defRPr sz="1800"/>
            </a:lvl4pPr>
            <a:lvl5pPr>
              <a:defRPr sz="1800"/>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4E4019F8-742E-9EEF-F591-C9666AC32AF1}"/>
              </a:ext>
            </a:extLst>
          </p:cNvPr>
          <p:cNvSpPr>
            <a:spLocks noGrp="1"/>
          </p:cNvSpPr>
          <p:nvPr>
            <p:ph type="title"/>
          </p:nvPr>
        </p:nvSpPr>
        <p:spPr>
          <a:xfrm>
            <a:off x="612648" y="664108"/>
            <a:ext cx="8467558" cy="1554480"/>
          </a:xfrm>
        </p:spPr>
        <p:txBody>
          <a:bodyPr rtlCol="0" anchor="b">
            <a:normAutofit/>
          </a:bodyPr>
          <a:lstStyle>
            <a:lvl1pPr>
              <a:defRPr sz="4000"/>
            </a:lvl1pPr>
          </a:lstStyle>
          <a:p>
            <a:pPr rtl="0"/>
            <a:r>
              <a:rPr lang="de"/>
              <a:t>Titelmasterformat durch Klicken bearbeiten</a:t>
            </a:r>
            <a:endParaRPr lang="en-US"/>
          </a:p>
        </p:txBody>
      </p:sp>
    </p:spTree>
    <p:extLst>
      <p:ext uri="{BB962C8B-B14F-4D97-AF65-F5344CB8AC3E}">
        <p14:creationId xmlns:p14="http://schemas.microsoft.com/office/powerpoint/2010/main" val="175333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Inhalt 1 (Max.)">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43589EAA-E3B5-7904-98E0-CECB9A18DF78}"/>
              </a:ext>
            </a:extLst>
          </p:cNvPr>
          <p:cNvSpPr>
            <a:spLocks noGrp="1"/>
          </p:cNvSpPr>
          <p:nvPr>
            <p:ph type="dt" sz="half" idx="10"/>
          </p:nvPr>
        </p:nvSpPr>
        <p:spPr/>
        <p:txBody>
          <a:bodyPr rtlCol="0"/>
          <a:lstStyle/>
          <a:p>
            <a:pPr rtl="0"/>
            <a:r>
              <a:rPr lang="de"/>
              <a:t>20XX</a:t>
            </a:r>
            <a:endParaRPr lang="en-US"/>
          </a:p>
        </p:txBody>
      </p:sp>
      <p:sp>
        <p:nvSpPr>
          <p:cNvPr id="8" name="Fußzeilenplatzhalter 7">
            <a:extLst>
              <a:ext uri="{FF2B5EF4-FFF2-40B4-BE49-F238E27FC236}">
                <a16:creationId xmlns:a16="http://schemas.microsoft.com/office/drawing/2014/main" id="{E98B8381-1EBC-AEC1-0F78-956977AFB6D6}"/>
              </a:ext>
            </a:extLst>
          </p:cNvPr>
          <p:cNvSpPr>
            <a:spLocks noGrp="1"/>
          </p:cNvSpPr>
          <p:nvPr>
            <p:ph type="ftr" sz="quarter" idx="11"/>
          </p:nvPr>
        </p:nvSpPr>
        <p:spPr/>
        <p:txBody>
          <a:bodyPr rtlCol="0"/>
          <a:lstStyle/>
          <a:p>
            <a:pPr rtl="0"/>
            <a:r>
              <a:rPr lang="de"/>
              <a:t>Beispiel für Fußzeilentext</a:t>
            </a:r>
            <a:endParaRPr lang="en-US"/>
          </a:p>
        </p:txBody>
      </p:sp>
      <p:sp>
        <p:nvSpPr>
          <p:cNvPr id="9" name="Foliennummernplatzhalter 8">
            <a:extLst>
              <a:ext uri="{FF2B5EF4-FFF2-40B4-BE49-F238E27FC236}">
                <a16:creationId xmlns:a16="http://schemas.microsoft.com/office/drawing/2014/main" id="{DF3DECDB-2EF3-B217-DA4B-FC0605CB9DFB}"/>
              </a:ext>
            </a:extLst>
          </p:cNvPr>
          <p:cNvSpPr>
            <a:spLocks noGrp="1"/>
          </p:cNvSpPr>
          <p:nvPr>
            <p:ph type="sldNum" sz="quarter" idx="12"/>
          </p:nvPr>
        </p:nvSpPr>
        <p:spPr>
          <a:xfrm>
            <a:off x="9901027" y="6355080"/>
            <a:ext cx="1764792" cy="457200"/>
          </a:xfrm>
          <a:prstGeom prst="rect">
            <a:avLst/>
          </a:prstGeom>
        </p:spPr>
        <p:txBody>
          <a:bodyPr rtlCol="0"/>
          <a:lstStyle/>
          <a:p>
            <a:pPr rtl="0"/>
            <a:fld id="{CC057153-B650-4DEB-B370-79DDCFDCE934}" type="slidenum">
              <a:rPr lang="en-US" smtClean="0"/>
              <a:pPr rtl="0"/>
              <a:t>‹Nr.›</a:t>
            </a:fld>
            <a:endParaRPr lang="en-US"/>
          </a:p>
        </p:txBody>
      </p:sp>
      <p:sp>
        <p:nvSpPr>
          <p:cNvPr id="3" name="Inhaltsplatzhalter 2">
            <a:extLst>
              <a:ext uri="{FF2B5EF4-FFF2-40B4-BE49-F238E27FC236}">
                <a16:creationId xmlns:a16="http://schemas.microsoft.com/office/drawing/2014/main" id="{6C2DD052-3E45-E789-01F8-33250024ECBD}"/>
              </a:ext>
            </a:extLst>
          </p:cNvPr>
          <p:cNvSpPr>
            <a:spLocks noGrp="1"/>
          </p:cNvSpPr>
          <p:nvPr>
            <p:ph idx="1"/>
          </p:nvPr>
        </p:nvSpPr>
        <p:spPr>
          <a:xfrm>
            <a:off x="612649" y="1554480"/>
            <a:ext cx="11064240" cy="475488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2" name="Titel 1">
            <a:extLst>
              <a:ext uri="{FF2B5EF4-FFF2-40B4-BE49-F238E27FC236}">
                <a16:creationId xmlns:a16="http://schemas.microsoft.com/office/drawing/2014/main" id="{BC7433D9-FD02-59E2-0F81-A0B7201D2DA0}"/>
              </a:ext>
            </a:extLst>
          </p:cNvPr>
          <p:cNvSpPr>
            <a:spLocks noGrp="1"/>
          </p:cNvSpPr>
          <p:nvPr>
            <p:ph type="title"/>
          </p:nvPr>
        </p:nvSpPr>
        <p:spPr>
          <a:xfrm>
            <a:off x="612648" y="612648"/>
            <a:ext cx="11064240" cy="914400"/>
          </a:xfrm>
        </p:spPr>
        <p:txBody>
          <a:bodyPr rtlCol="0" anchor="t" anchorCtr="0">
            <a:normAutofit/>
          </a:bodyPr>
          <a:lstStyle>
            <a:lvl1pPr>
              <a:defRPr sz="3200"/>
            </a:lvl1pPr>
          </a:lstStyle>
          <a:p>
            <a:pPr rtl="0"/>
            <a:r>
              <a:rPr lang="de"/>
              <a:t>Titelmasterformat durch Klicken bearbeiten</a:t>
            </a:r>
            <a:endParaRPr lang="en-US"/>
          </a:p>
        </p:txBody>
      </p:sp>
    </p:spTree>
    <p:extLst>
      <p:ext uri="{BB962C8B-B14F-4D97-AF65-F5344CB8AC3E}">
        <p14:creationId xmlns:p14="http://schemas.microsoft.com/office/powerpoint/2010/main" val="42402090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5E8"/>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b" anchorCtr="0">
            <a:normAutofit/>
          </a:bodyPr>
          <a:lstStyle/>
          <a:p>
            <a:pPr rtl="0"/>
            <a:r>
              <a:rPr lang="de" dirty="0"/>
              <a:t>Titelmasterformat durch Klicken bearbeiten</a:t>
            </a:r>
            <a:endParaRPr lang="en-US" dirty="0"/>
          </a:p>
        </p:txBody>
      </p:sp>
      <p:sp>
        <p:nvSpPr>
          <p:cNvPr id="3" name="Textplatzhalt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rtl="0"/>
            <a:r>
              <a:rPr lang="de" dirty="0"/>
              <a:t>Textmasterformat durch Klicken bearbeiten</a:t>
            </a:r>
          </a:p>
          <a:p>
            <a:pPr lvl="1" rtl="0"/>
            <a:r>
              <a:rPr lang="de" dirty="0"/>
              <a:t>Zweite Ebene</a:t>
            </a:r>
          </a:p>
          <a:p>
            <a:pPr lvl="2" rtl="0"/>
            <a:r>
              <a:rPr lang="de" dirty="0"/>
              <a:t>Dritte Ebene</a:t>
            </a:r>
          </a:p>
          <a:p>
            <a:pPr lvl="3" rtl="0"/>
            <a:r>
              <a:rPr lang="de" dirty="0"/>
              <a:t>Vierte Ebene</a:t>
            </a:r>
          </a:p>
          <a:p>
            <a:pPr lvl="4" rtl="0"/>
            <a:r>
              <a:rPr lang="de" dirty="0"/>
              <a:t>Fünfte Ebene</a:t>
            </a:r>
            <a:endParaRPr lang="en-US" dirty="0"/>
          </a:p>
        </p:txBody>
      </p:sp>
      <p:sp>
        <p:nvSpPr>
          <p:cNvPr id="4" name="Datumsplatzhalter 3">
            <a:extLst>
              <a:ext uri="{FF2B5EF4-FFF2-40B4-BE49-F238E27FC236}">
                <a16:creationId xmlns:a16="http://schemas.microsoft.com/office/drawing/2014/main" id="{3995753E-AF8A-7E04-8A1A-205B755A0215}"/>
              </a:ext>
            </a:extLst>
          </p:cNvPr>
          <p:cNvSpPr>
            <a:spLocks noGrp="1"/>
          </p:cNvSpPr>
          <p:nvPr>
            <p:ph type="dt" sz="half" idx="2"/>
          </p:nvPr>
        </p:nvSpPr>
        <p:spPr>
          <a:xfrm>
            <a:off x="612648" y="6355080"/>
            <a:ext cx="1764792" cy="457200"/>
          </a:xfrm>
          <a:prstGeom prst="rect">
            <a:avLst/>
          </a:prstGeom>
        </p:spPr>
        <p:txBody>
          <a:bodyPr vert="horz" lIns="91440" tIns="45720" rIns="91440" bIns="45720" rtlCol="0" anchor="ctr"/>
          <a:lstStyle>
            <a:lvl1pPr algn="l">
              <a:defRPr sz="1000">
                <a:solidFill>
                  <a:schemeClr val="tx1">
                    <a:lumMod val="65000"/>
                    <a:lumOff val="35000"/>
                  </a:schemeClr>
                </a:solidFill>
                <a:latin typeface="Raleway" pitchFamily="2" charset="0"/>
              </a:defRPr>
            </a:lvl1pPr>
          </a:lstStyle>
          <a:p>
            <a:r>
              <a:rPr lang="de" dirty="0"/>
              <a:t>20XX</a:t>
            </a:r>
            <a:endParaRPr lang="en-US" dirty="0">
              <a:latin typeface="Raleway" pitchFamily="2" charset="0"/>
            </a:endParaRPr>
          </a:p>
        </p:txBody>
      </p:sp>
      <p:sp>
        <p:nvSpPr>
          <p:cNvPr id="5" name="Fußzeilenplatzhalter 4">
            <a:extLst>
              <a:ext uri="{FF2B5EF4-FFF2-40B4-BE49-F238E27FC236}">
                <a16:creationId xmlns:a16="http://schemas.microsoft.com/office/drawing/2014/main" id="{D4E1B7C8-DA74-800B-EE14-A39E9DB32DE4}"/>
              </a:ext>
            </a:extLst>
          </p:cNvPr>
          <p:cNvSpPr>
            <a:spLocks noGrp="1"/>
          </p:cNvSpPr>
          <p:nvPr>
            <p:ph type="ftr" sz="quarter" idx="3"/>
          </p:nvPr>
        </p:nvSpPr>
        <p:spPr>
          <a:xfrm>
            <a:off x="2753868" y="6355080"/>
            <a:ext cx="6684264" cy="457200"/>
          </a:xfrm>
          <a:prstGeom prst="rect">
            <a:avLst/>
          </a:prstGeom>
        </p:spPr>
        <p:txBody>
          <a:bodyPr vert="horz" lIns="91440" tIns="45720" rIns="91440" bIns="45720" rtlCol="0" anchor="ctr"/>
          <a:lstStyle>
            <a:lvl1pPr algn="ctr">
              <a:defRPr sz="1000" cap="all" spc="300" baseline="0">
                <a:solidFill>
                  <a:schemeClr val="tx1">
                    <a:lumMod val="65000"/>
                    <a:lumOff val="35000"/>
                  </a:schemeClr>
                </a:solidFill>
                <a:latin typeface="Raleway" pitchFamily="2" charset="0"/>
              </a:defRPr>
            </a:lvl1pPr>
          </a:lstStyle>
          <a:p>
            <a:r>
              <a:rPr lang="de" dirty="0"/>
              <a:t>Beispiel für Fußzeilentext</a:t>
            </a:r>
            <a:endParaRPr lang="en-US" dirty="0">
              <a:latin typeface="Raleway" pitchFamily="2" charset="0"/>
            </a:endParaRPr>
          </a:p>
        </p:txBody>
      </p:sp>
      <p:pic>
        <p:nvPicPr>
          <p:cNvPr id="7" name="Grafik 6" descr="Ein Bild, das Grafiken, Schrift, Kreis, Symbol enthält.&#10;&#10;KI-generierte Inhalte können fehlerhaft sein.">
            <a:extLst>
              <a:ext uri="{FF2B5EF4-FFF2-40B4-BE49-F238E27FC236}">
                <a16:creationId xmlns:a16="http://schemas.microsoft.com/office/drawing/2014/main" id="{89385399-3551-AA6A-00A4-7EFD9DD54275}"/>
              </a:ext>
            </a:extLst>
          </p:cNvPr>
          <p:cNvPicPr>
            <a:picLocks noChangeAspect="1"/>
          </p:cNvPicPr>
          <p:nvPr userDrawn="1"/>
        </p:nvPicPr>
        <p:blipFill>
          <a:blip r:embed="rId60">
            <a:extLst>
              <a:ext uri="{28A0092B-C50C-407E-A947-70E740481C1C}">
                <a14:useLocalDpi xmlns:a14="http://schemas.microsoft.com/office/drawing/2010/main" val="0"/>
              </a:ext>
            </a:extLst>
          </a:blip>
          <a:stretch>
            <a:fillRect/>
          </a:stretch>
        </p:blipFill>
        <p:spPr>
          <a:xfrm>
            <a:off x="10537794" y="0"/>
            <a:ext cx="794420" cy="794420"/>
          </a:xfrm>
          <a:prstGeom prst="rect">
            <a:avLst/>
          </a:prstGeom>
        </p:spPr>
      </p:pic>
      <p:pic>
        <p:nvPicPr>
          <p:cNvPr id="9" name="Grafik 8" descr="Ein Bild, das Text, Grafiken, Schrift, Logo enthält.&#10;&#10;KI-generierte Inhalte können fehlerhaft sein.">
            <a:extLst>
              <a:ext uri="{FF2B5EF4-FFF2-40B4-BE49-F238E27FC236}">
                <a16:creationId xmlns:a16="http://schemas.microsoft.com/office/drawing/2014/main" id="{C42E5E96-1BC7-9C52-F827-9E4C1D1B6254}"/>
              </a:ext>
            </a:extLst>
          </p:cNvPr>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9677973" y="5743230"/>
            <a:ext cx="2340442" cy="1132259"/>
          </a:xfrm>
          <a:prstGeom prst="rect">
            <a:avLst/>
          </a:prstGeom>
        </p:spPr>
      </p:pic>
    </p:spTree>
    <p:extLst>
      <p:ext uri="{BB962C8B-B14F-4D97-AF65-F5344CB8AC3E}">
        <p14:creationId xmlns:p14="http://schemas.microsoft.com/office/powerpoint/2010/main" val="408778933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00" r:id="rId35"/>
    <p:sldLayoutId id="2147483801" r:id="rId36"/>
    <p:sldLayoutId id="2147483802" r:id="rId37"/>
    <p:sldLayoutId id="2147483803" r:id="rId38"/>
    <p:sldLayoutId id="2147483804" r:id="rId39"/>
    <p:sldLayoutId id="2147483805" r:id="rId40"/>
    <p:sldLayoutId id="2147483806" r:id="rId41"/>
    <p:sldLayoutId id="2147483807" r:id="rId42"/>
    <p:sldLayoutId id="2147483808" r:id="rId43"/>
    <p:sldLayoutId id="2147483809" r:id="rId44"/>
    <p:sldLayoutId id="2147483810" r:id="rId45"/>
    <p:sldLayoutId id="2147483811" r:id="rId46"/>
    <p:sldLayoutId id="2147483812" r:id="rId47"/>
    <p:sldLayoutId id="2147483813" r:id="rId48"/>
    <p:sldLayoutId id="2147483814" r:id="rId49"/>
    <p:sldLayoutId id="2147483815" r:id="rId50"/>
    <p:sldLayoutId id="2147483816" r:id="rId51"/>
    <p:sldLayoutId id="2147483817" r:id="rId52"/>
    <p:sldLayoutId id="2147483818" r:id="rId53"/>
    <p:sldLayoutId id="2147483819" r:id="rId54"/>
    <p:sldLayoutId id="2147483820" r:id="rId55"/>
    <p:sldLayoutId id="2147483821" r:id="rId56"/>
    <p:sldLayoutId id="2147483822" r:id="rId57"/>
    <p:sldLayoutId id="2147483823" r:id="rId58"/>
  </p:sldLayoutIdLst>
  <p:hf sldNum="0" hdr="0" ftr="0" dt="0"/>
  <p:txStyles>
    <p:titleStyle>
      <a:lvl1pPr algn="l" defTabSz="914400" rtl="0" eaLnBrk="1" latinLnBrk="0" hangingPunct="1">
        <a:lnSpc>
          <a:spcPct val="90000"/>
        </a:lnSpc>
        <a:spcBef>
          <a:spcPct val="0"/>
        </a:spcBef>
        <a:buNone/>
        <a:defRPr sz="3200" b="0" i="0" kern="1200" cap="all" spc="0" baseline="0">
          <a:solidFill>
            <a:schemeClr val="tx1">
              <a:lumMod val="75000"/>
              <a:lumOff val="25000"/>
            </a:schemeClr>
          </a:solidFill>
          <a:latin typeface="Raleway" pitchFamily="2" charset="0"/>
          <a:ea typeface="Batang" panose="02030600000101010101" pitchFamily="18" charset="-127"/>
          <a:cs typeface="+mj-cs"/>
        </a:defRPr>
      </a:lvl1pPr>
    </p:titleStyle>
    <p:bodyStyle>
      <a:lvl1pPr marL="356616" indent="-356616" algn="l" defTabSz="914400" rtl="0" eaLnBrk="1" latinLnBrk="0" hangingPunct="1">
        <a:lnSpc>
          <a:spcPct val="150000"/>
        </a:lnSpc>
        <a:spcBef>
          <a:spcPts val="500"/>
        </a:spcBef>
        <a:buClr>
          <a:schemeClr val="accent3"/>
        </a:buClr>
        <a:buSzPct val="70000"/>
        <a:buFont typeface="Arial" panose="020B0604020202020204" pitchFamily="34" charset="0"/>
        <a:buChar char="•"/>
        <a:defRPr sz="1800" kern="1200" spc="50" baseline="0">
          <a:solidFill>
            <a:schemeClr val="tx1">
              <a:lumMod val="65000"/>
              <a:lumOff val="35000"/>
            </a:schemeClr>
          </a:solidFill>
          <a:latin typeface="Raleway" pitchFamily="2" charset="0"/>
          <a:ea typeface="+mn-ea"/>
          <a:cs typeface="+mn-cs"/>
        </a:defRPr>
      </a:lvl1pPr>
      <a:lvl2pPr marL="356616" indent="0" algn="l" defTabSz="914400" rtl="0" eaLnBrk="1" latinLnBrk="0" hangingPunct="1">
        <a:lnSpc>
          <a:spcPct val="150000"/>
        </a:lnSpc>
        <a:spcBef>
          <a:spcPts val="500"/>
        </a:spcBef>
        <a:buFontTx/>
        <a:buNone/>
        <a:defRPr sz="1800" i="1" kern="1200" spc="50" baseline="0">
          <a:solidFill>
            <a:schemeClr val="tx1">
              <a:lumMod val="65000"/>
              <a:lumOff val="35000"/>
            </a:schemeClr>
          </a:solidFill>
          <a:latin typeface="Raleway" pitchFamily="2" charset="0"/>
          <a:ea typeface="+mn-ea"/>
          <a:cs typeface="+mn-cs"/>
        </a:defRPr>
      </a:lvl2pPr>
      <a:lvl3pPr marL="1078992" indent="-356616" algn="l" defTabSz="914400" rtl="0" eaLnBrk="1" latinLnBrk="0" hangingPunct="1">
        <a:lnSpc>
          <a:spcPct val="150000"/>
        </a:lnSpc>
        <a:spcBef>
          <a:spcPts val="500"/>
        </a:spcBef>
        <a:buClr>
          <a:schemeClr val="accent3"/>
        </a:buClr>
        <a:buSzPct val="70000"/>
        <a:buFont typeface="Arial" panose="020B0604020202020204" pitchFamily="34" charset="0"/>
        <a:buChar char="•"/>
        <a:defRPr sz="1800" kern="1200" spc="50" baseline="0">
          <a:solidFill>
            <a:schemeClr val="tx1">
              <a:lumMod val="65000"/>
              <a:lumOff val="35000"/>
            </a:schemeClr>
          </a:solidFill>
          <a:latin typeface="Raleway" pitchFamily="2" charset="0"/>
          <a:ea typeface="+mn-ea"/>
          <a:cs typeface="+mn-cs"/>
        </a:defRPr>
      </a:lvl3pPr>
      <a:lvl4pPr marL="1078992" indent="0" algn="l" defTabSz="914400" rtl="0" eaLnBrk="1" latinLnBrk="0" hangingPunct="1">
        <a:lnSpc>
          <a:spcPct val="150000"/>
        </a:lnSpc>
        <a:spcBef>
          <a:spcPts val="500"/>
        </a:spcBef>
        <a:buFontTx/>
        <a:buNone/>
        <a:defRPr sz="1800" i="1" kern="1200" spc="50" baseline="0">
          <a:solidFill>
            <a:schemeClr val="tx1">
              <a:lumMod val="65000"/>
              <a:lumOff val="35000"/>
            </a:schemeClr>
          </a:solidFill>
          <a:latin typeface="Raleway" pitchFamily="2" charset="0"/>
          <a:ea typeface="+mn-ea"/>
          <a:cs typeface="+mn-cs"/>
        </a:defRPr>
      </a:lvl4pPr>
      <a:lvl5pPr marL="1801368" indent="-356616" algn="l" defTabSz="914400" rtl="0" eaLnBrk="1" latinLnBrk="0" hangingPunct="1">
        <a:lnSpc>
          <a:spcPct val="150000"/>
        </a:lnSpc>
        <a:spcBef>
          <a:spcPts val="500"/>
        </a:spcBef>
        <a:buClr>
          <a:schemeClr val="accent3"/>
        </a:buClr>
        <a:buSzPct val="70000"/>
        <a:buFont typeface="Arial" panose="020B0604020202020204" pitchFamily="34" charset="0"/>
        <a:buChar char="•"/>
        <a:defRPr sz="1800" kern="1200" spc="50" baseline="0">
          <a:solidFill>
            <a:schemeClr val="tx1">
              <a:lumMod val="65000"/>
              <a:lumOff val="35000"/>
            </a:schemeClr>
          </a:solidFill>
          <a:latin typeface="Raleway"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secondvictim.at/veranstaltung/peer-ausbildung-second-victim/" TargetMode="External"/><Relationship Id="rId13" Type="http://schemas.openxmlformats.org/officeDocument/2006/relationships/hyperlink" Target="https://www.secondvictim.at/veranstaltung/das-second-victim-phaenomen-landesklinikum-zwettl/" TargetMode="External"/><Relationship Id="rId18" Type="http://schemas.openxmlformats.org/officeDocument/2006/relationships/hyperlink" Target="https://www.secondvictim.at/veranstaltung/webinar-peer-ausbildung-mit-psu-akut-e-v/" TargetMode="External"/><Relationship Id="rId3" Type="http://schemas.openxmlformats.org/officeDocument/2006/relationships/hyperlink" Target="https://www.secondvictim.at/veranstaltung/sozialpsychiatrisches-kolloquium-an-der-klinischen-abteilung-fuer-sozialpsychiatrie-akh-wien/" TargetMode="External"/><Relationship Id="rId21" Type="http://schemas.openxmlformats.org/officeDocument/2006/relationships/hyperlink" Target="https://www.secondvictim.at/veranstaltung/second-aid/" TargetMode="External"/><Relationship Id="rId7" Type="http://schemas.openxmlformats.org/officeDocument/2006/relationships/hyperlink" Target="https://www.secondvictim.at/veranstaltung/das-second-victim-phaenomen-meduni-wien/" TargetMode="External"/><Relationship Id="rId12" Type="http://schemas.openxmlformats.org/officeDocument/2006/relationships/hyperlink" Target="https://www.secondvictim.at/veranstaltung/peer-support-bei-schwerwiegenden-ereignissen-interne-va/" TargetMode="External"/><Relationship Id="rId17" Type="http://schemas.openxmlformats.org/officeDocument/2006/relationships/hyperlink" Target="https://www.secondvictim.at/veranstaltung/second-victim-praeventionsvortrag-in-linz-intern/" TargetMode="External"/><Relationship Id="rId2" Type="http://schemas.openxmlformats.org/officeDocument/2006/relationships/notesSlide" Target="../notesSlides/notesSlide12.xml"/><Relationship Id="rId16" Type="http://schemas.openxmlformats.org/officeDocument/2006/relationships/hyperlink" Target="https://www.secondvictim.at/veranstaltung/webinar-peer-ausbildung-mir-psu-akut-e-v/" TargetMode="External"/><Relationship Id="rId20" Type="http://schemas.openxmlformats.org/officeDocument/2006/relationships/hyperlink" Target="https://www.secondvictim.at/veranstaltung/second-victim-praeventionsvortrag-beim-treffen-leitender-physiotherapeutinnen-oesterreichs-intern/" TargetMode="External"/><Relationship Id="rId1" Type="http://schemas.openxmlformats.org/officeDocument/2006/relationships/slideLayout" Target="../slideLayouts/slideLayout49.xml"/><Relationship Id="rId6" Type="http://schemas.openxmlformats.org/officeDocument/2006/relationships/hyperlink" Target="https://www.secondvictim.at/veranstaltung/second-victim-interdisziplinaerer-palliativlehrgang/" TargetMode="External"/><Relationship Id="rId11" Type="http://schemas.openxmlformats.org/officeDocument/2006/relationships/hyperlink" Target="https://www.secondvictim.at/veranstaltung/peer-ausbildung-3-tag-second-victim/" TargetMode="External"/><Relationship Id="rId5" Type="http://schemas.openxmlformats.org/officeDocument/2006/relationships/hyperlink" Target="https://www.secondvictim.at/veranstaltung/health-makers-festival/" TargetMode="External"/><Relationship Id="rId15" Type="http://schemas.openxmlformats.org/officeDocument/2006/relationships/hyperlink" Target="https://www.secondvictim.at/veranstaltung/das-second-victim-phaenomen/" TargetMode="External"/><Relationship Id="rId10" Type="http://schemas.openxmlformats.org/officeDocument/2006/relationships/hyperlink" Target="https://www.meduniwien.ac.at/web/ueber-uns/events/2025/aktionstag-second-victim/" TargetMode="External"/><Relationship Id="rId19" Type="http://schemas.openxmlformats.org/officeDocument/2006/relationships/hyperlink" Target="https://www.secondvictim.at/veranstaltung/asqs-talk-das-second-victim-phaenomen-herausforderungen-und-loesungen-fuer-das-gesundheitswesen/" TargetMode="External"/><Relationship Id="rId4" Type="http://schemas.openxmlformats.org/officeDocument/2006/relationships/hyperlink" Target="https://www.secondvictim.at/veranstaltung/peer-morgenvorlesung-der-universitaetsklinik-fuer-frauenheilkunde/" TargetMode="External"/><Relationship Id="rId9" Type="http://schemas.openxmlformats.org/officeDocument/2006/relationships/hyperlink" Target="https://www.secondvictim.at/veranstaltung/second-victim-aktionstag-mai-2025/" TargetMode="External"/><Relationship Id="rId14" Type="http://schemas.openxmlformats.org/officeDocument/2006/relationships/hyperlink" Target="https://www.secondvictim.at/veranstaltung/workshop-second-victim-fachinput-praxisreflexion-intern-2/" TargetMode="External"/><Relationship Id="rId22" Type="http://schemas.openxmlformats.org/officeDocument/2006/relationships/hyperlink" Target="https://www.secondvictim.at/veranstaltung/55-kongress-fuer-allgemeinmedizin-graz/"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FD200E-7024-601F-C38A-1C344CEF3DE3}"/>
              </a:ext>
            </a:extLst>
          </p:cNvPr>
          <p:cNvSpPr>
            <a:spLocks noGrp="1"/>
          </p:cNvSpPr>
          <p:nvPr>
            <p:ph type="subTitle" idx="1"/>
          </p:nvPr>
        </p:nvSpPr>
        <p:spPr>
          <a:xfrm>
            <a:off x="6675120" y="4731335"/>
            <a:ext cx="4937760" cy="1184585"/>
          </a:xfrm>
        </p:spPr>
        <p:txBody>
          <a:bodyPr anchor="t">
            <a:normAutofit/>
          </a:bodyPr>
          <a:lstStyle/>
          <a:p>
            <a:r>
              <a:rPr lang="en-US"/>
              <a:t>Übersicht über Erfolge und Entwicklungen des Jahres 2025</a:t>
            </a:r>
          </a:p>
        </p:txBody>
      </p:sp>
      <p:sp>
        <p:nvSpPr>
          <p:cNvPr id="3" name="Title 2">
            <a:extLst>
              <a:ext uri="{FF2B5EF4-FFF2-40B4-BE49-F238E27FC236}">
                <a16:creationId xmlns:a16="http://schemas.microsoft.com/office/drawing/2014/main" id="{F3ACB73B-0E78-F5E3-E979-656B572FD436}"/>
              </a:ext>
            </a:extLst>
          </p:cNvPr>
          <p:cNvSpPr>
            <a:spLocks noGrp="1"/>
          </p:cNvSpPr>
          <p:nvPr>
            <p:ph type="ctrTitle"/>
          </p:nvPr>
        </p:nvSpPr>
        <p:spPr>
          <a:xfrm>
            <a:off x="6675120" y="1129554"/>
            <a:ext cx="4937760" cy="3475236"/>
          </a:xfrm>
        </p:spPr>
        <p:txBody>
          <a:bodyPr anchor="b">
            <a:normAutofit/>
          </a:bodyPr>
          <a:lstStyle/>
          <a:p>
            <a:r>
              <a:rPr lang="en-US" sz="3100" dirty="0" err="1"/>
              <a:t>Tätigkeitsbericht</a:t>
            </a:r>
            <a:r>
              <a:rPr lang="en-US" sz="3100" dirty="0"/>
              <a:t> 2025 – Verein Second Victim</a:t>
            </a:r>
          </a:p>
        </p:txBody>
      </p:sp>
    </p:spTree>
    <p:extLst>
      <p:ext uri="{BB962C8B-B14F-4D97-AF65-F5344CB8AC3E}">
        <p14:creationId xmlns:p14="http://schemas.microsoft.com/office/powerpoint/2010/main" val="383987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00"/>
                                        <p:tgtEl>
                                          <p:spTgt spid="2">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700"/>
                                        <p:tgtEl>
                                          <p:spTgt spid="3"/>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250"/>
                                        <p:tgtEl>
                                          <p:spTgt spid="2"/>
                                        </p:tgtEl>
                                      </p:cBhvr>
                                    </p:animEffect>
                                    <p:anim calcmode="lin" valueType="num">
                                      <p:cBhvr>
                                        <p:cTn id="14" dur="250" fill="hold"/>
                                        <p:tgtEl>
                                          <p:spTgt spid="2"/>
                                        </p:tgtEl>
                                        <p:attrNameLst>
                                          <p:attrName>ppt_x</p:attrName>
                                        </p:attrNameLst>
                                      </p:cBhvr>
                                      <p:tavLst>
                                        <p:tav tm="0">
                                          <p:val>
                                            <p:strVal val="#ppt_x"/>
                                          </p:val>
                                        </p:tav>
                                        <p:tav tm="100000">
                                          <p:val>
                                            <p:strVal val="#ppt_x"/>
                                          </p:val>
                                        </p:tav>
                                      </p:tavLst>
                                    </p:anim>
                                    <p:anim calcmode="lin" valueType="num">
                                      <p:cBhvr>
                                        <p:cTn id="15"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C0086A-3265-CEA4-2353-D2BB88B99629}"/>
              </a:ext>
            </a:extLst>
          </p:cNvPr>
          <p:cNvSpPr>
            <a:spLocks noGrp="1"/>
          </p:cNvSpPr>
          <p:nvPr>
            <p:ph type="ctrTitle"/>
          </p:nvPr>
        </p:nvSpPr>
        <p:spPr>
          <a:xfrm>
            <a:off x="987552" y="301752"/>
            <a:ext cx="7441865" cy="6263640"/>
          </a:xfrm>
        </p:spPr>
        <p:txBody>
          <a:bodyPr anchor="ctr">
            <a:normAutofit/>
          </a:bodyPr>
          <a:lstStyle/>
          <a:p>
            <a:r>
              <a:rPr lang="en-US" sz="3100" dirty="0">
                <a:ea typeface="Batang"/>
              </a:rPr>
              <a:t>18 (&gt;1/Monat)</a:t>
            </a:r>
            <a:r>
              <a:rPr lang="en-US" sz="3100" dirty="0" err="1">
                <a:ea typeface="Batang"/>
              </a:rPr>
              <a:t>Veranstaltungen</a:t>
            </a:r>
            <a:r>
              <a:rPr lang="en-US" sz="3100" dirty="0">
                <a:ea typeface="Batang"/>
              </a:rPr>
              <a:t> und </a:t>
            </a:r>
            <a:r>
              <a:rPr lang="en-US" sz="3100" dirty="0" err="1">
                <a:ea typeface="Batang"/>
              </a:rPr>
              <a:t>Aktivitäten</a:t>
            </a:r>
            <a:endParaRPr lang="en-US" sz="3100" dirty="0">
              <a:ea typeface="Batang"/>
            </a:endParaRPr>
          </a:p>
        </p:txBody>
      </p:sp>
    </p:spTree>
    <p:extLst>
      <p:ext uri="{BB962C8B-B14F-4D97-AF65-F5344CB8AC3E}">
        <p14:creationId xmlns:p14="http://schemas.microsoft.com/office/powerpoint/2010/main" val="2665378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8D868BB-B5E4-4324-9270-40721B5040D6}"/>
              </a:ext>
            </a:extLst>
          </p:cNvPr>
          <p:cNvGraphicFramePr>
            <a:graphicFrameLocks noGrp="1"/>
          </p:cNvGraphicFramePr>
          <p:nvPr>
            <p:ph sz="quarter" idx="13"/>
            <p:extLst>
              <p:ext uri="{D42A27DB-BD31-4B8C-83A1-F6EECF244321}">
                <p14:modId xmlns:p14="http://schemas.microsoft.com/office/powerpoint/2010/main" val="4189293324"/>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82986" y="1691640"/>
          <a:ext cx="8467558" cy="3474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07658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0735F-2AFF-A845-B7D7-BEA521E5CC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54D181-5F87-1B47-DE13-DBDDCADA64EE}"/>
              </a:ext>
            </a:extLst>
          </p:cNvPr>
          <p:cNvSpPr>
            <a:spLocks noGrp="1"/>
          </p:cNvSpPr>
          <p:nvPr>
            <p:ph type="ctrTitle"/>
          </p:nvPr>
        </p:nvSpPr>
        <p:spPr>
          <a:xfrm>
            <a:off x="572793" y="272816"/>
            <a:ext cx="9930422" cy="6292576"/>
          </a:xfrm>
        </p:spPr>
        <p:txBody>
          <a:bodyPr anchor="ctr">
            <a:normAutofit/>
          </a:bodyPr>
          <a:lstStyle/>
          <a:p>
            <a:pPr marL="285750" indent="-285750" algn="l">
              <a:buFont typeface="Arial"/>
              <a:buChar char="•"/>
            </a:pPr>
            <a:r>
              <a:rPr lang="en-US" sz="1200" dirty="0">
                <a:ea typeface="Batang"/>
              </a:rPr>
              <a:t>23. </a:t>
            </a:r>
            <a:r>
              <a:rPr lang="en-US" sz="1200" dirty="0" err="1">
                <a:ea typeface="Batang"/>
              </a:rPr>
              <a:t>Januar</a:t>
            </a:r>
            <a:r>
              <a:rPr lang="en-US" sz="1200" dirty="0">
                <a:ea typeface="Batang"/>
              </a:rPr>
              <a:t> um 13:30 </a:t>
            </a:r>
            <a:r>
              <a:rPr lang="en-US" sz="1200" b="1" dirty="0" err="1">
                <a:ea typeface="Batang"/>
                <a:hlinkClick r:id="rId3"/>
              </a:rPr>
              <a:t>Sozialpsychiatrisches</a:t>
            </a:r>
            <a:r>
              <a:rPr lang="en-US" sz="1200" b="1" dirty="0">
                <a:ea typeface="Batang"/>
                <a:hlinkClick r:id="rId3"/>
              </a:rPr>
              <a:t> </a:t>
            </a:r>
            <a:r>
              <a:rPr lang="en-US" sz="1200" b="1" dirty="0" err="1">
                <a:ea typeface="Batang"/>
                <a:hlinkClick r:id="rId3"/>
              </a:rPr>
              <a:t>Kolloquium</a:t>
            </a:r>
            <a:r>
              <a:rPr lang="en-US" sz="1200" b="1" dirty="0">
                <a:ea typeface="Batang"/>
                <a:hlinkClick r:id="rId3"/>
              </a:rPr>
              <a:t> an der </a:t>
            </a:r>
            <a:r>
              <a:rPr lang="en-US" sz="1200" b="1" dirty="0" err="1">
                <a:ea typeface="Batang"/>
                <a:hlinkClick r:id="rId3"/>
              </a:rPr>
              <a:t>klinischen</a:t>
            </a:r>
            <a:r>
              <a:rPr lang="en-US" sz="1200" b="1" dirty="0">
                <a:ea typeface="Batang"/>
                <a:hlinkClick r:id="rId3"/>
              </a:rPr>
              <a:t> </a:t>
            </a:r>
            <a:r>
              <a:rPr lang="en-US" sz="1200" b="1" dirty="0" err="1">
                <a:ea typeface="Batang"/>
                <a:hlinkClick r:id="rId3"/>
              </a:rPr>
              <a:t>Abteilung</a:t>
            </a:r>
            <a:r>
              <a:rPr lang="en-US" sz="1200" b="1" dirty="0">
                <a:ea typeface="Batang"/>
                <a:hlinkClick r:id="rId3"/>
              </a:rPr>
              <a:t> für </a:t>
            </a:r>
            <a:r>
              <a:rPr lang="en-US" sz="1200" b="1" dirty="0" err="1">
                <a:ea typeface="Batang"/>
                <a:hlinkClick r:id="rId3"/>
              </a:rPr>
              <a:t>Sozialpsychiatrie</a:t>
            </a:r>
            <a:r>
              <a:rPr lang="en-US" sz="1200" b="1" dirty="0">
                <a:ea typeface="Batang"/>
                <a:hlinkClick r:id="rId3"/>
              </a:rPr>
              <a:t>, AKH Wien</a:t>
            </a:r>
            <a:endParaRPr lang="de-DE" sz="5400" dirty="0">
              <a:ea typeface="Batang"/>
            </a:endParaRPr>
          </a:p>
          <a:p>
            <a:pPr marL="285750" indent="-285750" algn="l">
              <a:buFont typeface="Arial"/>
              <a:buChar char="•"/>
            </a:pPr>
            <a:r>
              <a:rPr lang="en-US" sz="1200" dirty="0">
                <a:ea typeface="Batang"/>
              </a:rPr>
              <a:t>11. </a:t>
            </a:r>
            <a:r>
              <a:rPr lang="en-US" sz="1200" dirty="0" err="1">
                <a:ea typeface="Batang"/>
              </a:rPr>
              <a:t>Februar</a:t>
            </a:r>
            <a:r>
              <a:rPr lang="en-US" sz="1200" dirty="0">
                <a:ea typeface="Batang"/>
              </a:rPr>
              <a:t> um 7:30 </a:t>
            </a:r>
            <a:r>
              <a:rPr lang="en-US" sz="1200" b="1" dirty="0">
                <a:ea typeface="Batang"/>
                <a:hlinkClick r:id="rId4"/>
              </a:rPr>
              <a:t>PEER - </a:t>
            </a:r>
            <a:r>
              <a:rPr lang="en-US" sz="1200" b="1" dirty="0" err="1">
                <a:ea typeface="Batang"/>
                <a:hlinkClick r:id="rId4"/>
              </a:rPr>
              <a:t>Morgenvorlesung</a:t>
            </a:r>
            <a:r>
              <a:rPr lang="en-US" sz="1200" b="1" dirty="0">
                <a:ea typeface="Batang"/>
                <a:hlinkClick r:id="rId4"/>
              </a:rPr>
              <a:t> der </a:t>
            </a:r>
            <a:r>
              <a:rPr lang="en-US" sz="1200" b="1" dirty="0" err="1">
                <a:ea typeface="Batang"/>
                <a:hlinkClick r:id="rId4"/>
              </a:rPr>
              <a:t>Universitätsklinik</a:t>
            </a:r>
            <a:r>
              <a:rPr lang="en-US" sz="1200" b="1" dirty="0">
                <a:ea typeface="Batang"/>
                <a:hlinkClick r:id="rId4"/>
              </a:rPr>
              <a:t> für </a:t>
            </a:r>
            <a:r>
              <a:rPr lang="en-US" sz="1200" b="1" dirty="0" err="1">
                <a:ea typeface="Batang"/>
                <a:hlinkClick r:id="rId4"/>
              </a:rPr>
              <a:t>Frauenheilkunde</a:t>
            </a:r>
            <a:endParaRPr lang="en-US" sz="5400" dirty="0">
              <a:ea typeface="Batang"/>
            </a:endParaRPr>
          </a:p>
          <a:p>
            <a:pPr marL="285750" indent="-285750" algn="l">
              <a:buFont typeface="Arial"/>
              <a:buChar char="•"/>
            </a:pPr>
            <a:r>
              <a:rPr lang="en-US" sz="1200" dirty="0">
                <a:ea typeface="Batang"/>
              </a:rPr>
              <a:t>13. März um 8:00</a:t>
            </a:r>
            <a:r>
              <a:rPr lang="en-US" sz="1200" b="1" dirty="0">
                <a:ea typeface="Batang"/>
                <a:hlinkClick r:id="rId5"/>
              </a:rPr>
              <a:t>HEALTH MAKERS FESTIVAL</a:t>
            </a:r>
            <a:r>
              <a:rPr lang="en-US" sz="1200" dirty="0">
                <a:ea typeface="Batang"/>
              </a:rPr>
              <a:t> </a:t>
            </a:r>
            <a:r>
              <a:rPr lang="en-US" sz="1200" b="1" dirty="0">
                <a:ea typeface="Batang"/>
              </a:rPr>
              <a:t>Lumia </a:t>
            </a:r>
            <a:r>
              <a:rPr lang="en-US" sz="1200" dirty="0" err="1">
                <a:ea typeface="Batang"/>
              </a:rPr>
              <a:t>Krieau</a:t>
            </a:r>
            <a:r>
              <a:rPr lang="en-US" sz="1200" dirty="0">
                <a:ea typeface="Batang"/>
              </a:rPr>
              <a:t> 244, Wien, Wien, Austria</a:t>
            </a:r>
            <a:endParaRPr lang="en-US" sz="5400" dirty="0">
              <a:ea typeface="Batang"/>
            </a:endParaRPr>
          </a:p>
          <a:p>
            <a:pPr marL="285750" indent="-285750" algn="l">
              <a:buFont typeface="Arial"/>
              <a:buChar char="•"/>
            </a:pPr>
            <a:r>
              <a:rPr lang="en-US" sz="1200" dirty="0">
                <a:ea typeface="Batang"/>
              </a:rPr>
              <a:t>24. März um 14:00 </a:t>
            </a:r>
            <a:r>
              <a:rPr lang="en-US" sz="1200" b="1" dirty="0">
                <a:ea typeface="Batang"/>
                <a:hlinkClick r:id="rId6"/>
              </a:rPr>
              <a:t>Second Victim - </a:t>
            </a:r>
            <a:r>
              <a:rPr lang="en-US" sz="1200" b="1" dirty="0" err="1">
                <a:ea typeface="Batang"/>
                <a:hlinkClick r:id="rId6"/>
              </a:rPr>
              <a:t>Interdisziplinärer</a:t>
            </a:r>
            <a:r>
              <a:rPr lang="en-US" sz="1200" b="1" dirty="0">
                <a:ea typeface="Batang"/>
                <a:hlinkClick r:id="rId6"/>
              </a:rPr>
              <a:t> </a:t>
            </a:r>
            <a:r>
              <a:rPr lang="en-US" sz="1200" b="1" dirty="0" err="1">
                <a:ea typeface="Batang"/>
                <a:hlinkClick r:id="rId6"/>
              </a:rPr>
              <a:t>Palliativlehrgang</a:t>
            </a:r>
            <a:r>
              <a:rPr lang="en-US" sz="1200" dirty="0">
                <a:ea typeface="Batang"/>
              </a:rPr>
              <a:t> </a:t>
            </a:r>
            <a:r>
              <a:rPr lang="en-US" sz="1200" b="1" dirty="0">
                <a:ea typeface="Batang"/>
              </a:rPr>
              <a:t>Kardinal König Haus </a:t>
            </a:r>
            <a:r>
              <a:rPr lang="en-US" sz="1200" dirty="0">
                <a:ea typeface="Batang"/>
              </a:rPr>
              <a:t>Kardinal-König-Platz 3, Wien, Wien, Austria</a:t>
            </a:r>
            <a:endParaRPr lang="en-US" sz="5400" dirty="0">
              <a:ea typeface="Batang"/>
            </a:endParaRPr>
          </a:p>
          <a:p>
            <a:pPr marL="285750" indent="-285750" algn="l">
              <a:buFont typeface="Arial"/>
              <a:buChar char="•"/>
            </a:pPr>
            <a:r>
              <a:rPr lang="en-US" sz="1200" dirty="0"/>
              <a:t>8. April um 13:30 </a:t>
            </a:r>
            <a:r>
              <a:rPr lang="en-US" sz="1200" b="1" dirty="0">
                <a:hlinkClick r:id="rId7"/>
              </a:rPr>
              <a:t>Das Second Victim </a:t>
            </a:r>
            <a:r>
              <a:rPr lang="en-US" sz="1200" b="1" dirty="0" err="1">
                <a:hlinkClick r:id="rId7"/>
              </a:rPr>
              <a:t>Phänomen</a:t>
            </a:r>
            <a:r>
              <a:rPr lang="en-US" sz="1200" b="1" dirty="0">
                <a:hlinkClick r:id="rId7"/>
              </a:rPr>
              <a:t> - online</a:t>
            </a:r>
            <a:endParaRPr lang="en-US" sz="5400" dirty="0"/>
          </a:p>
          <a:p>
            <a:pPr marL="285750" indent="-285750" algn="l">
              <a:buFont typeface="Arial"/>
              <a:buChar char="•"/>
            </a:pPr>
            <a:r>
              <a:rPr lang="en-US" sz="1200" dirty="0">
                <a:ea typeface="Batang"/>
              </a:rPr>
              <a:t>24. April - 25. April </a:t>
            </a:r>
            <a:r>
              <a:rPr lang="en-US" sz="1200" b="1" dirty="0">
                <a:ea typeface="Batang"/>
                <a:hlinkClick r:id="rId8"/>
              </a:rPr>
              <a:t>PEER </a:t>
            </a:r>
            <a:r>
              <a:rPr lang="en-US" sz="1200" b="1" dirty="0" err="1">
                <a:ea typeface="Batang"/>
                <a:hlinkClick r:id="rId8"/>
              </a:rPr>
              <a:t>Ausbildung</a:t>
            </a:r>
            <a:r>
              <a:rPr lang="en-US" sz="1200" b="1" dirty="0">
                <a:ea typeface="Batang"/>
                <a:hlinkClick r:id="rId8"/>
              </a:rPr>
              <a:t> - Second Victim</a:t>
            </a:r>
            <a:r>
              <a:rPr lang="en-US" sz="1200" dirty="0">
                <a:ea typeface="Batang"/>
              </a:rPr>
              <a:t> </a:t>
            </a:r>
            <a:r>
              <a:rPr lang="en-US" sz="1200" b="1" dirty="0">
                <a:ea typeface="Batang"/>
              </a:rPr>
              <a:t>NEST 13 </a:t>
            </a:r>
            <a:r>
              <a:rPr lang="en-US" sz="1200" dirty="0" err="1">
                <a:ea typeface="Batang"/>
              </a:rPr>
              <a:t>Speisinger</a:t>
            </a:r>
            <a:r>
              <a:rPr lang="en-US" sz="1200" dirty="0">
                <a:ea typeface="Batang"/>
              </a:rPr>
              <a:t> </a:t>
            </a:r>
            <a:r>
              <a:rPr lang="en-US" sz="1200" dirty="0" err="1">
                <a:ea typeface="Batang"/>
              </a:rPr>
              <a:t>Straße</a:t>
            </a:r>
            <a:r>
              <a:rPr lang="en-US" sz="1200" dirty="0">
                <a:ea typeface="Batang"/>
              </a:rPr>
              <a:t> 111, Wien, Wien, Austria</a:t>
            </a:r>
            <a:endParaRPr lang="en-US" sz="5400" dirty="0">
              <a:ea typeface="Batang"/>
            </a:endParaRPr>
          </a:p>
          <a:p>
            <a:pPr marL="285750" indent="-285750" algn="l">
              <a:buFont typeface="Arial"/>
              <a:buChar char="•"/>
            </a:pPr>
            <a:r>
              <a:rPr lang="en-US" sz="1200" b="1" dirty="0">
                <a:ea typeface="Batang"/>
              </a:rPr>
              <a:t>14.Mai 2025 </a:t>
            </a:r>
            <a:r>
              <a:rPr lang="en-US" sz="1200" b="1" dirty="0">
                <a:ea typeface="Batang"/>
                <a:hlinkClick r:id="rId9"/>
              </a:rPr>
              <a:t>Second Victim </a:t>
            </a:r>
            <a:r>
              <a:rPr lang="en-US" sz="1200" b="1" dirty="0" err="1">
                <a:ea typeface="Batang"/>
                <a:hlinkClick r:id="rId9"/>
              </a:rPr>
              <a:t>Aktionstag</a:t>
            </a:r>
            <a:r>
              <a:rPr lang="en-US" sz="1200" b="1" dirty="0">
                <a:ea typeface="Batang"/>
                <a:hlinkClick r:id="rId9"/>
              </a:rPr>
              <a:t>, Mai 2025</a:t>
            </a:r>
            <a:r>
              <a:rPr lang="en-US" sz="1200" dirty="0">
                <a:ea typeface="Batang"/>
              </a:rPr>
              <a:t>- </a:t>
            </a:r>
            <a:r>
              <a:rPr lang="en-US" sz="1200" dirty="0" err="1">
                <a:ea typeface="Batang"/>
              </a:rPr>
              <a:t>Einladung</a:t>
            </a:r>
            <a:r>
              <a:rPr lang="en-US" sz="1200" dirty="0">
                <a:ea typeface="Batang"/>
              </a:rPr>
              <a:t> </a:t>
            </a:r>
            <a:r>
              <a:rPr lang="en-US" sz="1200" dirty="0">
                <a:ea typeface="Batang"/>
                <a:hlinkClick r:id="rId10"/>
              </a:rPr>
              <a:t>https://www.meduniwien.ac.at/web/ueber-uns/events/2025/aktionstag-second-victim/</a:t>
            </a:r>
            <a:endParaRPr lang="en-US" sz="5400" dirty="0">
              <a:ea typeface="Batang"/>
            </a:endParaRPr>
          </a:p>
          <a:p>
            <a:pPr marL="285750" indent="-285750" algn="l">
              <a:buFont typeface="Arial"/>
              <a:buChar char="•"/>
            </a:pPr>
            <a:r>
              <a:rPr lang="en-US" sz="1200" dirty="0"/>
              <a:t>24. Juni </a:t>
            </a:r>
            <a:r>
              <a:rPr lang="en-US" sz="1200" b="1" dirty="0">
                <a:hlinkClick r:id="rId11"/>
              </a:rPr>
              <a:t>PEER </a:t>
            </a:r>
            <a:r>
              <a:rPr lang="en-US" sz="1200" b="1" dirty="0" err="1">
                <a:hlinkClick r:id="rId11"/>
              </a:rPr>
              <a:t>Ausbildung</a:t>
            </a:r>
            <a:r>
              <a:rPr lang="en-US" sz="1200" b="1" dirty="0">
                <a:hlinkClick r:id="rId11"/>
              </a:rPr>
              <a:t> 3. Tag - Second Victim</a:t>
            </a:r>
            <a:endParaRPr lang="en-US" sz="5400" dirty="0"/>
          </a:p>
          <a:p>
            <a:pPr marL="285750" indent="-285750" algn="l">
              <a:buFont typeface="Arial"/>
              <a:buChar char="•"/>
            </a:pPr>
            <a:r>
              <a:rPr lang="en-US" sz="1200" dirty="0">
                <a:ea typeface="Batang"/>
              </a:rPr>
              <a:t>7. September um 8:00  </a:t>
            </a:r>
            <a:r>
              <a:rPr lang="en-US" sz="1200" dirty="0" err="1">
                <a:ea typeface="Batang"/>
              </a:rPr>
              <a:t>Plattform</a:t>
            </a:r>
            <a:r>
              <a:rPr lang="en-US" sz="1200" dirty="0">
                <a:ea typeface="Batang"/>
              </a:rPr>
              <a:t> </a:t>
            </a:r>
            <a:r>
              <a:rPr lang="en-US" sz="1200" dirty="0" err="1">
                <a:ea typeface="Batang"/>
              </a:rPr>
              <a:t>Primärversorgung</a:t>
            </a:r>
            <a:r>
              <a:rPr lang="en-US" sz="1200" dirty="0">
                <a:ea typeface="Batang"/>
              </a:rPr>
              <a:t> </a:t>
            </a:r>
            <a:r>
              <a:rPr lang="en-US" sz="1200" b="1" dirty="0">
                <a:ea typeface="Batang"/>
                <a:hlinkClick r:id="rId12"/>
              </a:rPr>
              <a:t>PEER-Support </a:t>
            </a:r>
            <a:r>
              <a:rPr lang="en-US" sz="1200" b="1" dirty="0" err="1">
                <a:ea typeface="Batang"/>
                <a:hlinkClick r:id="rId12"/>
              </a:rPr>
              <a:t>bei</a:t>
            </a:r>
            <a:r>
              <a:rPr lang="en-US" sz="1200" b="1" dirty="0">
                <a:ea typeface="Batang"/>
                <a:hlinkClick r:id="rId12"/>
              </a:rPr>
              <a:t> </a:t>
            </a:r>
            <a:r>
              <a:rPr lang="en-US" sz="1200" b="1" dirty="0" err="1">
                <a:ea typeface="Batang"/>
                <a:hlinkClick r:id="rId12"/>
              </a:rPr>
              <a:t>schwerwiegenden</a:t>
            </a:r>
            <a:r>
              <a:rPr lang="en-US" sz="1200" b="1" dirty="0">
                <a:ea typeface="Batang"/>
                <a:hlinkClick r:id="rId12"/>
              </a:rPr>
              <a:t> </a:t>
            </a:r>
            <a:r>
              <a:rPr lang="en-US" sz="1200" b="1" dirty="0" err="1">
                <a:ea typeface="Batang"/>
                <a:hlinkClick r:id="rId12"/>
              </a:rPr>
              <a:t>Ereignissen</a:t>
            </a:r>
            <a:r>
              <a:rPr lang="en-US" sz="1200" b="1" dirty="0">
                <a:ea typeface="Batang"/>
                <a:hlinkClick r:id="rId12"/>
              </a:rPr>
              <a:t> (interne VA)</a:t>
            </a:r>
            <a:endParaRPr lang="en-US" sz="5400" dirty="0">
              <a:ea typeface="Batang"/>
            </a:endParaRPr>
          </a:p>
          <a:p>
            <a:pPr marL="285750" indent="-285750" algn="l">
              <a:buFont typeface="Arial"/>
              <a:buChar char="•"/>
            </a:pPr>
            <a:r>
              <a:rPr lang="en-US" sz="1200" dirty="0">
                <a:ea typeface="Batang"/>
              </a:rPr>
              <a:t>23. September um 13:00 </a:t>
            </a:r>
            <a:r>
              <a:rPr lang="en-US" sz="1200" b="1" dirty="0">
                <a:ea typeface="Batang"/>
                <a:hlinkClick r:id="rId13"/>
              </a:rPr>
              <a:t>Das Second Victim </a:t>
            </a:r>
            <a:r>
              <a:rPr lang="en-US" sz="1200" b="1" dirty="0" err="1">
                <a:ea typeface="Batang"/>
                <a:hlinkClick r:id="rId13"/>
              </a:rPr>
              <a:t>Phänomen</a:t>
            </a:r>
            <a:r>
              <a:rPr lang="en-US" sz="1200" b="1" dirty="0">
                <a:ea typeface="Batang"/>
                <a:hlinkClick r:id="rId13"/>
              </a:rPr>
              <a:t> - </a:t>
            </a:r>
            <a:r>
              <a:rPr lang="en-US" sz="1200" b="1" dirty="0" err="1">
                <a:ea typeface="Batang"/>
                <a:hlinkClick r:id="rId13"/>
              </a:rPr>
              <a:t>Landesklinikum</a:t>
            </a:r>
            <a:r>
              <a:rPr lang="en-US" sz="1200" b="1" dirty="0">
                <a:ea typeface="Batang"/>
                <a:hlinkClick r:id="rId13"/>
              </a:rPr>
              <a:t> Zwettl (intern)</a:t>
            </a:r>
            <a:endParaRPr lang="en-US" sz="5400" dirty="0">
              <a:ea typeface="Batang"/>
            </a:endParaRPr>
          </a:p>
          <a:p>
            <a:pPr marL="285750" indent="-285750" algn="l">
              <a:buFont typeface="Arial"/>
              <a:buChar char="•"/>
            </a:pPr>
            <a:r>
              <a:rPr lang="en-US" sz="1200" dirty="0">
                <a:ea typeface="Batang"/>
              </a:rPr>
              <a:t>13. Oktober um 9:00 </a:t>
            </a:r>
            <a:r>
              <a:rPr lang="de" sz="1200" dirty="0">
                <a:ea typeface="Batang"/>
                <a:hlinkClick r:id="rId14"/>
              </a:rPr>
              <a:t>Workshop Second Victim – Fachinput &amp; Praxisreflexion – intern</a:t>
            </a:r>
            <a:r>
              <a:rPr lang="en-US" sz="1200" dirty="0">
                <a:ea typeface="Batang"/>
              </a:rPr>
              <a:t> St. Josef </a:t>
            </a:r>
            <a:r>
              <a:rPr lang="en-US" sz="1200" dirty="0" err="1">
                <a:ea typeface="Batang"/>
              </a:rPr>
              <a:t>Krankenhaus</a:t>
            </a:r>
            <a:r>
              <a:rPr lang="en-US" sz="1200" dirty="0">
                <a:ea typeface="Batang"/>
              </a:rPr>
              <a:t> Wien </a:t>
            </a:r>
            <a:endParaRPr lang="en-US" sz="5400" dirty="0">
              <a:ea typeface="Batang"/>
            </a:endParaRPr>
          </a:p>
          <a:p>
            <a:pPr marL="285750" indent="-285750" algn="l">
              <a:buFont typeface="Arial"/>
              <a:buChar char="•"/>
            </a:pPr>
            <a:r>
              <a:rPr lang="en-US" sz="1200" dirty="0">
                <a:ea typeface="Batang"/>
              </a:rPr>
              <a:t>15. Oktober um 13:00 </a:t>
            </a:r>
            <a:r>
              <a:rPr lang="de" sz="1200" dirty="0">
                <a:ea typeface="Batang"/>
                <a:hlinkClick r:id="rId15"/>
              </a:rPr>
              <a:t>Das Second Victim Phänomen - KH der Barmherzigen Brüder (intern)</a:t>
            </a:r>
            <a:endParaRPr lang="en-US" sz="5400" dirty="0">
              <a:ea typeface="Batang"/>
            </a:endParaRPr>
          </a:p>
          <a:p>
            <a:pPr marL="285750" indent="-285750" algn="l">
              <a:buFont typeface="Arial"/>
              <a:buChar char="•"/>
            </a:pPr>
            <a:r>
              <a:rPr lang="en-US" sz="1200" dirty="0">
                <a:ea typeface="Batang"/>
              </a:rPr>
              <a:t>16. Oktober um 19:00 </a:t>
            </a:r>
            <a:r>
              <a:rPr lang="de" sz="1200" dirty="0">
                <a:ea typeface="Batang"/>
                <a:hlinkClick r:id="rId16"/>
              </a:rPr>
              <a:t>Webinar - PEER Ausbildung mit PSU-Akut e.V.</a:t>
            </a:r>
            <a:endParaRPr lang="en-US" sz="5400" dirty="0">
              <a:ea typeface="Batang"/>
            </a:endParaRPr>
          </a:p>
          <a:p>
            <a:pPr marL="285750" indent="-285750" algn="l">
              <a:buFont typeface="Arial"/>
              <a:buChar char="•"/>
            </a:pPr>
            <a:r>
              <a:rPr lang="en-US" sz="1200" dirty="0">
                <a:ea typeface="Batang"/>
              </a:rPr>
              <a:t>25. Oktober um 10:00 München, Symposium PSU </a:t>
            </a:r>
            <a:r>
              <a:rPr lang="en-US" sz="1200" dirty="0" err="1">
                <a:ea typeface="Batang"/>
              </a:rPr>
              <a:t>Akut</a:t>
            </a:r>
            <a:r>
              <a:rPr lang="en-US" sz="1200" dirty="0">
                <a:ea typeface="Batang"/>
              </a:rPr>
              <a:t>- Keynote </a:t>
            </a:r>
            <a:endParaRPr lang="en-US" sz="5400" dirty="0">
              <a:ea typeface="Batang"/>
            </a:endParaRPr>
          </a:p>
          <a:p>
            <a:pPr marL="285750" indent="-285750" algn="l">
              <a:buFont typeface="Arial"/>
              <a:buChar char="•"/>
            </a:pPr>
            <a:r>
              <a:rPr lang="en-US" sz="1200" dirty="0">
                <a:ea typeface="Batang"/>
              </a:rPr>
              <a:t>5. November um 19:00 </a:t>
            </a:r>
            <a:r>
              <a:rPr lang="de" sz="1200" dirty="0">
                <a:ea typeface="Batang"/>
                <a:hlinkClick r:id="rId17"/>
              </a:rPr>
              <a:t>Second Victim Präventionsvortrag in Linz (intern)</a:t>
            </a:r>
            <a:endParaRPr lang="en-US" sz="5400" dirty="0">
              <a:ea typeface="Batang"/>
            </a:endParaRPr>
          </a:p>
          <a:p>
            <a:pPr marL="285750" indent="-285750" algn="l">
              <a:buFont typeface="Arial"/>
              <a:buChar char="•"/>
            </a:pPr>
            <a:r>
              <a:rPr lang="en-US" sz="1200" dirty="0">
                <a:ea typeface="Batang"/>
              </a:rPr>
              <a:t>7. November um 17:00 </a:t>
            </a:r>
            <a:r>
              <a:rPr lang="de" sz="1200" dirty="0">
                <a:ea typeface="Batang"/>
                <a:hlinkClick r:id="rId18"/>
              </a:rPr>
              <a:t>2. Termin Webinar - PEER Ausbildung mit PSU-Akut e.V.</a:t>
            </a:r>
            <a:endParaRPr lang="en-US" sz="5400" dirty="0">
              <a:ea typeface="Batang"/>
            </a:endParaRPr>
          </a:p>
          <a:p>
            <a:pPr marL="285750" indent="-285750" algn="l">
              <a:buFont typeface="Arial"/>
              <a:buChar char="•"/>
            </a:pPr>
            <a:r>
              <a:rPr lang="en-US" sz="1200" dirty="0">
                <a:ea typeface="Batang"/>
              </a:rPr>
              <a:t>10. November um 17:00 </a:t>
            </a:r>
            <a:r>
              <a:rPr lang="de" sz="1200" dirty="0">
                <a:ea typeface="Batang"/>
                <a:hlinkClick r:id="rId19"/>
              </a:rPr>
              <a:t>ASQS-Talk: Das Second Victim Phänomen - Herausforderungen und Lösungen für das Gesundheitswesen</a:t>
            </a:r>
            <a:endParaRPr lang="en-US" sz="5400" dirty="0">
              <a:ea typeface="Batang"/>
            </a:endParaRPr>
          </a:p>
          <a:p>
            <a:pPr marL="285750" indent="-285750" algn="l">
              <a:buFont typeface="Arial"/>
              <a:buChar char="•"/>
            </a:pPr>
            <a:r>
              <a:rPr lang="en-US" sz="1200" dirty="0">
                <a:ea typeface="Batang"/>
              </a:rPr>
              <a:t>18. November um 10:00 </a:t>
            </a:r>
            <a:r>
              <a:rPr lang="de" sz="1200" dirty="0">
                <a:ea typeface="Batang"/>
                <a:hlinkClick r:id="rId20"/>
              </a:rPr>
              <a:t>Second Victim Präventionsvortrag beim Treffen leitender Physiotherapeut*innen Österreichs (intern)</a:t>
            </a:r>
            <a:endParaRPr lang="en-US" sz="5400" dirty="0">
              <a:ea typeface="Batang"/>
            </a:endParaRPr>
          </a:p>
          <a:p>
            <a:pPr marL="285750" indent="-285750" algn="l">
              <a:buFont typeface="Arial"/>
              <a:buChar char="•"/>
            </a:pPr>
            <a:r>
              <a:rPr lang="en-US" sz="1200" dirty="0">
                <a:ea typeface="Batang"/>
              </a:rPr>
              <a:t>21. November um 9:00 </a:t>
            </a:r>
            <a:r>
              <a:rPr lang="de" sz="1200" dirty="0">
                <a:ea typeface="Batang"/>
                <a:hlinkClick r:id="rId21"/>
              </a:rPr>
              <a:t>Second Aid - Symposium</a:t>
            </a:r>
            <a:r>
              <a:rPr lang="en-US" sz="1200" dirty="0">
                <a:ea typeface="Batang"/>
              </a:rPr>
              <a:t> </a:t>
            </a:r>
            <a:r>
              <a:rPr lang="en-US" sz="1200" dirty="0" err="1">
                <a:ea typeface="Batang"/>
              </a:rPr>
              <a:t>Ringturm</a:t>
            </a:r>
            <a:r>
              <a:rPr lang="en-US" sz="1200" dirty="0">
                <a:ea typeface="Batang"/>
              </a:rPr>
              <a:t> Wiener Städtische </a:t>
            </a:r>
            <a:r>
              <a:rPr lang="en-US" sz="1200" dirty="0" err="1">
                <a:ea typeface="Batang"/>
              </a:rPr>
              <a:t>Schottenring</a:t>
            </a:r>
            <a:r>
              <a:rPr lang="en-US" sz="1200" dirty="0">
                <a:ea typeface="Batang"/>
              </a:rPr>
              <a:t> 30, Wien, Austria</a:t>
            </a:r>
            <a:endParaRPr lang="en-US" sz="5400" dirty="0">
              <a:ea typeface="Batang"/>
            </a:endParaRPr>
          </a:p>
          <a:p>
            <a:pPr marL="285750" indent="-285750" algn="l">
              <a:buFont typeface="Arial"/>
              <a:buChar char="•"/>
            </a:pPr>
            <a:r>
              <a:rPr lang="en-US" sz="1200" dirty="0">
                <a:ea typeface="Batang"/>
              </a:rPr>
              <a:t>27. November um 8:00 - 29. November um 17:00 </a:t>
            </a:r>
            <a:r>
              <a:rPr lang="de" sz="1200" dirty="0">
                <a:ea typeface="Batang"/>
                <a:hlinkClick r:id="rId22"/>
              </a:rPr>
              <a:t>55. Kongress für Allgemeinmedizin - Graz</a:t>
            </a:r>
            <a:r>
              <a:rPr lang="en-US" sz="1200" dirty="0">
                <a:ea typeface="Batang"/>
              </a:rPr>
              <a:t> 2x 3h Workshop </a:t>
            </a:r>
            <a:endParaRPr lang="en-US" sz="5400" dirty="0">
              <a:ea typeface="Batang"/>
            </a:endParaRPr>
          </a:p>
          <a:p>
            <a:endParaRPr lang="en-US" sz="3200" dirty="0"/>
          </a:p>
        </p:txBody>
      </p:sp>
    </p:spTree>
    <p:extLst>
      <p:ext uri="{BB962C8B-B14F-4D97-AF65-F5344CB8AC3E}">
        <p14:creationId xmlns:p14="http://schemas.microsoft.com/office/powerpoint/2010/main" val="2368641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920E2-45B2-D80A-DFAB-405ADB1EA0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389F631-C0E3-D152-D518-C6C8ECB0A06A}"/>
              </a:ext>
            </a:extLst>
          </p:cNvPr>
          <p:cNvSpPr>
            <a:spLocks noGrp="1"/>
          </p:cNvSpPr>
          <p:nvPr>
            <p:ph type="ctrTitle"/>
          </p:nvPr>
        </p:nvSpPr>
        <p:spPr>
          <a:xfrm>
            <a:off x="572793" y="1356527"/>
            <a:ext cx="11083295" cy="5208865"/>
          </a:xfrm>
        </p:spPr>
        <p:txBody>
          <a:bodyPr anchor="ctr">
            <a:noAutofit/>
          </a:bodyPr>
          <a:lstStyle/>
          <a:p>
            <a:pPr algn="l"/>
            <a:r>
              <a:rPr lang="de-DE" sz="1400" cap="none" dirty="0"/>
              <a:t>Am </a:t>
            </a:r>
            <a:r>
              <a:rPr lang="de-DE" sz="1400" b="1" cap="none" dirty="0"/>
              <a:t>14. Mai 2025</a:t>
            </a:r>
            <a:r>
              <a:rPr lang="de-DE" sz="1400" cap="none" dirty="0"/>
              <a:t> fand im Van </a:t>
            </a:r>
            <a:r>
              <a:rPr lang="de-DE" sz="1400" cap="none" dirty="0" err="1"/>
              <a:t>Swieten</a:t>
            </a:r>
            <a:r>
              <a:rPr lang="de-DE" sz="1400" cap="none" dirty="0"/>
              <a:t> Saal der MedUni Wien unser 4. Aktionstag zum Thema </a:t>
            </a:r>
            <a:r>
              <a:rPr lang="de-DE" sz="1400" b="1" cap="none" dirty="0"/>
              <a:t>Second Victim</a:t>
            </a:r>
            <a:r>
              <a:rPr lang="de-DE" sz="1400" cap="none" dirty="0"/>
              <a:t> statt, in Kooperation mit der österreichischen Plattform </a:t>
            </a:r>
            <a:r>
              <a:rPr lang="de-DE" sz="1400" cap="none" dirty="0" err="1"/>
              <a:t>Patient:innensicherheit</a:t>
            </a:r>
            <a:r>
              <a:rPr lang="de-DE" sz="1400" cap="none" dirty="0"/>
              <a:t>, dem Wiener Gesundheitsverbund und der MedUni Wien. Die MedUni stellte uns Räumlichkeiten, Technik und Catering zur Verfügung: Herzlichen Dank!</a:t>
            </a:r>
            <a:br>
              <a:rPr lang="de-DE" sz="1400" cap="none" dirty="0"/>
            </a:br>
            <a:br>
              <a:rPr lang="de-DE" sz="1400" cap="none" dirty="0"/>
            </a:br>
            <a:r>
              <a:rPr lang="de-DE" sz="1400" b="1" cap="none" dirty="0"/>
              <a:t>Inhaltliche Schwerpunkte</a:t>
            </a:r>
            <a:br>
              <a:rPr lang="de-DE" sz="1400" b="1" cap="none" dirty="0"/>
            </a:br>
            <a:r>
              <a:rPr lang="de-DE" sz="1400" cap="none" dirty="0"/>
              <a:t>eröffnet wurde der Tag durch Verena Nikolai, Eva Potura und Brigitte Ettl, die die Bedeutung des Themas für ein sicheres und menschliches Gesundheitssystem betonten.</a:t>
            </a:r>
            <a:br>
              <a:rPr lang="de-DE" sz="1400" cap="none" dirty="0"/>
            </a:br>
            <a:r>
              <a:rPr lang="de-DE" sz="1400" cap="none" dirty="0"/>
              <a:t>Hannah Rosner präsentierte Ergebnisse der </a:t>
            </a:r>
            <a:r>
              <a:rPr lang="de-DE" sz="1400" cap="none" dirty="0" err="1"/>
              <a:t>SeVid</a:t>
            </a:r>
            <a:r>
              <a:rPr lang="de-DE" sz="1400" cap="none" dirty="0"/>
              <a:t>-studien: Belastungen durch kritische Ereignisse und Aggression im klinischen Alltag sind hoch; Peer-Support wirkt unterstützend und kann langfristig auch ökonomische Vorteile bringen.</a:t>
            </a:r>
            <a:br>
              <a:rPr lang="de-DE" sz="1400" cap="none" dirty="0"/>
            </a:br>
            <a:r>
              <a:rPr lang="de-DE" sz="1400" cap="none" dirty="0"/>
              <a:t>Marlene Sator zeigte die Rolle guter Kommunikation als Schutzfaktor für </a:t>
            </a:r>
            <a:r>
              <a:rPr lang="de-DE" sz="1400" cap="none" dirty="0" err="1"/>
              <a:t>Patient:innen</a:t>
            </a:r>
            <a:r>
              <a:rPr lang="de-DE" sz="1400" cap="none" dirty="0"/>
              <a:t> und Gesundheitsberufe.</a:t>
            </a:r>
            <a:br>
              <a:rPr lang="de-DE" sz="1400" cap="none" dirty="0"/>
            </a:br>
            <a:r>
              <a:rPr lang="de-DE" sz="1400" cap="none" dirty="0"/>
              <a:t>Sabine Eder beleuchtete Deeskalation &amp; Aggressionsmanagement als zentrale Prävention gegen Second-Victim-Belastungen.</a:t>
            </a:r>
            <a:br>
              <a:rPr lang="de-DE" sz="1400" cap="none" dirty="0"/>
            </a:br>
            <a:r>
              <a:rPr lang="de-DE" sz="1400" cap="none" dirty="0"/>
              <a:t>Einen sehr praxisnahen Einblick boten Herbert Huscsava und Gloria Fuchs zur Einführung eines peer-systems am UK Tulln, trotz struktureller Hürden ein wertvoller Beitrag zur </a:t>
            </a:r>
            <a:r>
              <a:rPr lang="de-DE" sz="1400" cap="none" dirty="0" err="1"/>
              <a:t>Mitarbeitendenunterstützung</a:t>
            </a:r>
            <a:r>
              <a:rPr lang="de-DE" sz="1400" cap="none" dirty="0"/>
              <a:t>.</a:t>
            </a:r>
            <a:br>
              <a:rPr lang="de-DE" sz="1400" cap="none" dirty="0"/>
            </a:br>
            <a:r>
              <a:rPr lang="de-DE" sz="1400" cap="none" dirty="0"/>
              <a:t>Eva Schaden stellte die Bedeutung klinischer Ethikberatung vor und thematisierte Entscheidungen in Grenzsituationen („wann ist genug genug?“).</a:t>
            </a:r>
            <a:br>
              <a:rPr lang="de-DE" sz="1400" cap="none" dirty="0"/>
            </a:br>
            <a:r>
              <a:rPr lang="de-DE" sz="1400" cap="none" dirty="0"/>
              <a:t>Zum Abschluss las Martin Rümmele aus „krank gespart“ und reflektierte strukturelle Rahmenbedingungen, die Second </a:t>
            </a:r>
            <a:r>
              <a:rPr lang="de-DE" sz="1400" cap="none" dirty="0" err="1"/>
              <a:t>Victims</a:t>
            </a:r>
            <a:r>
              <a:rPr lang="de-DE" sz="1400" cap="none" dirty="0"/>
              <a:t> begünstigen.</a:t>
            </a:r>
            <a:br>
              <a:rPr lang="de-DE" sz="1400" cap="none" dirty="0"/>
            </a:br>
            <a:br>
              <a:rPr lang="de-DE" sz="1400" cap="none" dirty="0"/>
            </a:br>
            <a:r>
              <a:rPr lang="de-DE" sz="1400" b="1" cap="none" dirty="0"/>
              <a:t>Interaktive Atmosphäre</a:t>
            </a:r>
            <a:br>
              <a:rPr lang="de-DE" sz="1400" b="1" cap="none"/>
            </a:br>
            <a:r>
              <a:rPr lang="de-DE" sz="1400" cap="none" dirty="0"/>
              <a:t>D</a:t>
            </a:r>
            <a:r>
              <a:rPr lang="de-DE" sz="1400" cap="none"/>
              <a:t>as </a:t>
            </a:r>
            <a:r>
              <a:rPr lang="de-DE" sz="1400" cap="none" dirty="0"/>
              <a:t>Publikum beteiligte sich intensiv, zahlreiche Fragen via </a:t>
            </a:r>
            <a:r>
              <a:rPr lang="de-DE" sz="1400" cap="none" dirty="0" err="1"/>
              <a:t>Slido</a:t>
            </a:r>
            <a:r>
              <a:rPr lang="de-DE" sz="1400" cap="none" dirty="0"/>
              <a:t> und lebhafte Diskussionen zeigten die hohe Relevanz des Themas. Die Pausen wurden für regen fachlichen Austausch genutzt. Gudrun Steininger führte souverän und empathisch durch den Tag.</a:t>
            </a:r>
            <a:br>
              <a:rPr lang="de-DE" sz="1400" cap="none" dirty="0"/>
            </a:br>
            <a:br>
              <a:rPr lang="de-DE" sz="1400" cap="none" dirty="0"/>
            </a:br>
            <a:endParaRPr lang="en-US" sz="1400" cap="none" dirty="0"/>
          </a:p>
        </p:txBody>
      </p:sp>
      <p:sp>
        <p:nvSpPr>
          <p:cNvPr id="2" name="Title 2">
            <a:extLst>
              <a:ext uri="{FF2B5EF4-FFF2-40B4-BE49-F238E27FC236}">
                <a16:creationId xmlns:a16="http://schemas.microsoft.com/office/drawing/2014/main" id="{9E3CDD48-68D9-6101-A3F9-1A1FC0D87731}"/>
              </a:ext>
            </a:extLst>
          </p:cNvPr>
          <p:cNvSpPr txBox="1">
            <a:spLocks/>
          </p:cNvSpPr>
          <p:nvPr/>
        </p:nvSpPr>
        <p:spPr>
          <a:xfrm>
            <a:off x="987552" y="301752"/>
            <a:ext cx="7441865" cy="1446661"/>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4000" b="0" i="0" kern="1200" cap="all" spc="0" baseline="0">
                <a:solidFill>
                  <a:schemeClr val="tx1">
                    <a:lumMod val="75000"/>
                    <a:lumOff val="25000"/>
                  </a:schemeClr>
                </a:solidFill>
                <a:latin typeface="Raleway" pitchFamily="2" charset="0"/>
                <a:ea typeface="Batang" panose="02030600000101010101" pitchFamily="18" charset="-127"/>
                <a:cs typeface="+mj-cs"/>
              </a:defRPr>
            </a:lvl1pPr>
          </a:lstStyle>
          <a:p>
            <a:r>
              <a:rPr lang="en-US" sz="3100" dirty="0" err="1">
                <a:ea typeface="Batang"/>
              </a:rPr>
              <a:t>Aktionstag</a:t>
            </a:r>
            <a:r>
              <a:rPr lang="en-US" sz="3100" dirty="0">
                <a:ea typeface="Batang"/>
              </a:rPr>
              <a:t> 2025 – </a:t>
            </a:r>
            <a:r>
              <a:rPr lang="en-US" sz="3100" dirty="0" err="1">
                <a:ea typeface="Batang"/>
              </a:rPr>
              <a:t>MedUni</a:t>
            </a:r>
            <a:r>
              <a:rPr lang="en-US" sz="3100" dirty="0">
                <a:ea typeface="Batang"/>
              </a:rPr>
              <a:t> Wien</a:t>
            </a:r>
          </a:p>
        </p:txBody>
      </p:sp>
    </p:spTree>
    <p:extLst>
      <p:ext uri="{BB962C8B-B14F-4D97-AF65-F5344CB8AC3E}">
        <p14:creationId xmlns:p14="http://schemas.microsoft.com/office/powerpoint/2010/main" val="299930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66F1F-DD03-2C0B-8DCE-6482193DC4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06C435-8DBF-AAA7-B559-0B49583F952A}"/>
              </a:ext>
            </a:extLst>
          </p:cNvPr>
          <p:cNvSpPr>
            <a:spLocks noGrp="1"/>
          </p:cNvSpPr>
          <p:nvPr>
            <p:ph type="ctrTitle"/>
          </p:nvPr>
        </p:nvSpPr>
        <p:spPr>
          <a:xfrm>
            <a:off x="572793" y="1356527"/>
            <a:ext cx="11083295" cy="5208865"/>
          </a:xfrm>
        </p:spPr>
        <p:txBody>
          <a:bodyPr anchor="ctr">
            <a:noAutofit/>
          </a:bodyPr>
          <a:lstStyle/>
          <a:p>
            <a:pPr algn="l"/>
            <a:r>
              <a:rPr lang="de-DE" sz="1400" cap="none" dirty="0"/>
              <a:t>Am 21. November fand im Ringturm unser erstes eigenes Symposium statt, ermöglicht durch den Wiener Städtischen Versicherungsverein (Location &amp; Verpflegung) sowie </a:t>
            </a:r>
            <a:r>
              <a:rPr lang="de-DE" sz="1400" cap="none" dirty="0" err="1"/>
              <a:t>Cirsmedical</a:t>
            </a:r>
            <a:r>
              <a:rPr lang="de-DE" sz="1400" cap="none" dirty="0"/>
              <a:t> als weiteren Sponsor. Der Saal war pünktlich um 9:00 Uhr gefüllt, und Martina Mayr führte souverän durch das Programm.</a:t>
            </a:r>
            <a:br>
              <a:rPr lang="de-DE" sz="1400" cap="none" dirty="0"/>
            </a:br>
            <a:r>
              <a:rPr lang="de-DE" sz="1400" cap="none" dirty="0"/>
              <a:t>Den Auftakt machte Eva Potura mit einer Frage, die die Relevanz des Themas sofort sichtbar machte: </a:t>
            </a:r>
            <a:r>
              <a:rPr lang="de-DE" sz="1400" i="1" cap="none" dirty="0"/>
              <a:t>„Wer war im Berufsalltag schon einmal von belastenden Ereignissen betroffen oder überfordert?“</a:t>
            </a:r>
            <a:r>
              <a:rPr lang="de-DE" sz="1400" cap="none" dirty="0"/>
              <a:t> Fast alle der rund 70 Anwesenden standen auf.</a:t>
            </a:r>
            <a:br>
              <a:rPr lang="de-DE" sz="1400" cap="none" dirty="0"/>
            </a:br>
            <a:r>
              <a:rPr lang="de-DE" sz="1400" cap="none" dirty="0"/>
              <a:t>Herbert Huscsava teilte anschließend seine persönliche Erfahrung als Second Victim, ein bewegender Einblick in die Realität vieler Gesundheitsberufe.</a:t>
            </a:r>
            <a:br>
              <a:rPr lang="de-DE" sz="1400" cap="none" dirty="0"/>
            </a:br>
            <a:br>
              <a:rPr lang="de-DE" sz="1400" cap="none" dirty="0"/>
            </a:br>
            <a:r>
              <a:rPr lang="de-DE" sz="1400" cap="none" dirty="0"/>
              <a:t>Ein besonderer Höhepunkt war die RESCUE-Zertifikatsverleihung: Die Klinik Hitzing erreichte das </a:t>
            </a:r>
            <a:r>
              <a:rPr lang="de-DE" sz="1400" i="1" cap="none" dirty="0" err="1"/>
              <a:t>Advanced</a:t>
            </a:r>
            <a:r>
              <a:rPr lang="de-DE" sz="1400" i="1" cap="none" dirty="0"/>
              <a:t> Level</a:t>
            </a:r>
            <a:r>
              <a:rPr lang="de-DE" sz="1400" cap="none" dirty="0"/>
              <a:t>. Prof. Reinhard Strametz überreichte das Zertifikat, zur großen, völlig überraschenden Freude des Teams.</a:t>
            </a:r>
            <a:br>
              <a:rPr lang="de-DE" sz="1400" cap="none" dirty="0"/>
            </a:br>
            <a:r>
              <a:rPr lang="de-DE" sz="1400" cap="none" dirty="0"/>
              <a:t>Weitere Beiträge kamen von Barbara Zimatschek, die die Zusammenarbeit mit PSU-Akut e.V. vorstellte, und von Reinhard Strametz, dessen Vortrag eindrucksvoll zeigte, dass Peer Support sowohl menschlich als auch ökonomisch sinnvoll ist.</a:t>
            </a:r>
            <a:br>
              <a:rPr lang="de-DE" sz="1400" cap="none" dirty="0"/>
            </a:br>
            <a:br>
              <a:rPr lang="de-DE" sz="1400" cap="none" dirty="0"/>
            </a:br>
            <a:r>
              <a:rPr lang="de-DE" sz="1400" cap="none" dirty="0"/>
              <a:t>Am Nachmittag sorgten Jessica und Bea (Arts </a:t>
            </a:r>
            <a:r>
              <a:rPr lang="de-DE" sz="1400" cap="none" dirty="0" err="1"/>
              <a:t>for</a:t>
            </a:r>
            <a:r>
              <a:rPr lang="de-DE" sz="1400" cap="none" dirty="0"/>
              <a:t> Health) für ein besonderes Erlebnis: Operngesang, Atemtechniken und gemeinsames Singen lockerten den Tag spürbar auf und zeigten, wie kreativ Gesundheitsförderung sein kann.</a:t>
            </a:r>
            <a:br>
              <a:rPr lang="de-DE" sz="1400" cap="none" dirty="0"/>
            </a:br>
            <a:r>
              <a:rPr lang="de-DE" sz="1400" cap="none" dirty="0"/>
              <a:t>Ingo Vogl kombinierte in seinem Beitrag zu </a:t>
            </a:r>
            <a:r>
              <a:rPr lang="de-DE" sz="1400" i="1" cap="none" dirty="0"/>
              <a:t>„25 Jahre nach Kaprun“</a:t>
            </a:r>
            <a:r>
              <a:rPr lang="de-DE" sz="1400" cap="none" dirty="0"/>
              <a:t> Ernsthaftigkeit mit Kabarett und unterstrich die Rolle von Humor in Krisen.</a:t>
            </a:r>
            <a:br>
              <a:rPr lang="de-DE" sz="1400" cap="none" dirty="0"/>
            </a:br>
            <a:r>
              <a:rPr lang="de-DE" sz="1400" cap="none" dirty="0"/>
              <a:t>Sabine Fürst thematisierte Vereinsarbeit, Fallbegleitung und den steigenden Druck auf Hebammen, bevor Barbara Sitter die Bedeutung ethischer Entscheidungsfindung im klinischen Alltag präsentierte.</a:t>
            </a:r>
            <a:br>
              <a:rPr lang="de-DE" sz="1400" cap="none" dirty="0"/>
            </a:br>
            <a:r>
              <a:rPr lang="de-DE" sz="1400" cap="none" dirty="0"/>
              <a:t>Abgerundet wurde der Tag durch ein Live-Szenario zum Stressmanagement, gespielt von Barbara Sitter und Andrea Berthold, moderiert von Eva Potura und Patrick Mocker.</a:t>
            </a:r>
            <a:br>
              <a:rPr lang="de-DE" sz="1400" cap="none" dirty="0"/>
            </a:br>
            <a:r>
              <a:rPr lang="de-DE" sz="1400" cap="none" dirty="0"/>
              <a:t>Der Abend klang bei einer kleinen Weihnachtsfeier aus. </a:t>
            </a:r>
            <a:br>
              <a:rPr lang="de-DE" sz="1400" cap="none" dirty="0"/>
            </a:br>
            <a:br>
              <a:rPr lang="de-DE" sz="1400" cap="none" dirty="0"/>
            </a:br>
            <a:r>
              <a:rPr lang="de-DE" sz="1400" cap="none" dirty="0"/>
              <a:t>Unser Dank gilt allen Vortragenden und </a:t>
            </a:r>
            <a:r>
              <a:rPr lang="de-DE" sz="1400" cap="none" dirty="0" err="1"/>
              <a:t>Teilnehmer:innen</a:t>
            </a:r>
            <a:r>
              <a:rPr lang="de-DE" sz="1400" cap="none" dirty="0"/>
              <a:t> sowie besonders:</a:t>
            </a:r>
            <a:br>
              <a:rPr lang="de-DE" sz="1400" cap="none" dirty="0"/>
            </a:br>
            <a:r>
              <a:rPr lang="de-DE" sz="1400" cap="none" dirty="0"/>
              <a:t>Wiener Städtischer Versicherungsverein (Hauptsponsor)</a:t>
            </a:r>
            <a:br>
              <a:rPr lang="de-DE" sz="1400" cap="none" dirty="0"/>
            </a:br>
            <a:r>
              <a:rPr lang="de-DE" sz="1400" cap="none" dirty="0" err="1"/>
              <a:t>Cirsmedical</a:t>
            </a:r>
            <a:r>
              <a:rPr lang="de-DE" sz="1400" cap="none" dirty="0"/>
              <a:t> (Sponsor)</a:t>
            </a:r>
            <a:br>
              <a:rPr lang="de-DE" sz="1400" cap="none" dirty="0"/>
            </a:br>
            <a:endParaRPr lang="en-US" sz="1400" cap="none" dirty="0"/>
          </a:p>
        </p:txBody>
      </p:sp>
      <p:sp>
        <p:nvSpPr>
          <p:cNvPr id="2" name="Title 2">
            <a:extLst>
              <a:ext uri="{FF2B5EF4-FFF2-40B4-BE49-F238E27FC236}">
                <a16:creationId xmlns:a16="http://schemas.microsoft.com/office/drawing/2014/main" id="{B8F3B41E-37CF-44B8-4F84-43FC3B411548}"/>
              </a:ext>
            </a:extLst>
          </p:cNvPr>
          <p:cNvSpPr txBox="1">
            <a:spLocks/>
          </p:cNvSpPr>
          <p:nvPr/>
        </p:nvSpPr>
        <p:spPr>
          <a:xfrm>
            <a:off x="987552" y="301752"/>
            <a:ext cx="8297125" cy="1446661"/>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4000" b="0" i="0" kern="1200" cap="all" spc="0" baseline="0">
                <a:solidFill>
                  <a:schemeClr val="tx1">
                    <a:lumMod val="75000"/>
                    <a:lumOff val="25000"/>
                  </a:schemeClr>
                </a:solidFill>
                <a:latin typeface="Raleway" pitchFamily="2" charset="0"/>
                <a:ea typeface="Batang" panose="02030600000101010101" pitchFamily="18" charset="-127"/>
                <a:cs typeface="+mj-cs"/>
              </a:defRPr>
            </a:lvl1pPr>
          </a:lstStyle>
          <a:p>
            <a:r>
              <a:rPr lang="en-US" sz="3100" dirty="0">
                <a:ea typeface="Batang"/>
              </a:rPr>
              <a:t>Symposium 2025 – Wiener Städtische</a:t>
            </a:r>
          </a:p>
        </p:txBody>
      </p:sp>
    </p:spTree>
    <p:extLst>
      <p:ext uri="{BB962C8B-B14F-4D97-AF65-F5344CB8AC3E}">
        <p14:creationId xmlns:p14="http://schemas.microsoft.com/office/powerpoint/2010/main" val="1257961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EAFC50-C733-C866-C825-11C941539B47}"/>
              </a:ext>
            </a:extLst>
          </p:cNvPr>
          <p:cNvSpPr>
            <a:spLocks noGrp="1"/>
          </p:cNvSpPr>
          <p:nvPr>
            <p:ph type="ctrTitle"/>
          </p:nvPr>
        </p:nvSpPr>
        <p:spPr>
          <a:xfrm>
            <a:off x="987552" y="301752"/>
            <a:ext cx="4654296" cy="6263640"/>
          </a:xfrm>
        </p:spPr>
        <p:txBody>
          <a:bodyPr anchor="ctr">
            <a:normAutofit/>
          </a:bodyPr>
          <a:lstStyle/>
          <a:p>
            <a:r>
              <a:rPr lang="en-US" sz="3100"/>
              <a:t>Kooperationen und Partnerschaften</a:t>
            </a:r>
          </a:p>
        </p:txBody>
      </p:sp>
    </p:spTree>
    <p:extLst>
      <p:ext uri="{BB962C8B-B14F-4D97-AF65-F5344CB8AC3E}">
        <p14:creationId xmlns:p14="http://schemas.microsoft.com/office/powerpoint/2010/main" val="3431625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bstrakte 3D-Illustration.">
            <a:extLst>
              <a:ext uri="{FF2B5EF4-FFF2-40B4-BE49-F238E27FC236}">
                <a16:creationId xmlns:a16="http://schemas.microsoft.com/office/drawing/2014/main" id="{4556C6EC-FE04-4C29-A40F-2B08E7745CC6}"/>
              </a:ext>
            </a:extLst>
          </p:cNvPr>
          <p:cNvPicPr>
            <a:picLocks noGrp="1" noChangeAspect="1"/>
          </p:cNvPicPr>
          <p:nvPr>
            <p:ph type="pic" sz="quarter" idx="13"/>
          </p:nvPr>
        </p:nvPicPr>
        <p:blipFill>
          <a:blip r:embed="rId3"/>
          <a:srcRect l="18841" r="7741"/>
          <a:stretch>
            <a:fillRect/>
          </a:stretch>
        </p:blipFill>
        <p:spPr>
          <a:xfrm>
            <a:off x="239485" y="293098"/>
            <a:ext cx="6139543" cy="6271804"/>
          </a:xfrm>
          <a:prstGeom prst="rect">
            <a:avLst/>
          </a:prstGeom>
          <a:noFill/>
        </p:spPr>
      </p:pic>
      <p:sp>
        <p:nvSpPr>
          <p:cNvPr id="2" name="Content Placeholder 1">
            <a:extLst>
              <a:ext uri="{FF2B5EF4-FFF2-40B4-BE49-F238E27FC236}">
                <a16:creationId xmlns:a16="http://schemas.microsoft.com/office/drawing/2014/main" id="{1454CF80-41B0-57D7-9821-70F369F1B81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194560"/>
            <a:ext cx="4362450" cy="4095750"/>
          </a:xfrm>
        </p:spPr>
        <p:txBody>
          <a:bodyPr>
            <a:normAutofit/>
          </a:bodyPr>
          <a:lstStyle/>
          <a:p>
            <a:pPr marL="0" indent="0">
              <a:lnSpc>
                <a:spcPct val="140000"/>
              </a:lnSpc>
              <a:spcBef>
                <a:spcPts val="2500"/>
              </a:spcBef>
              <a:buFont typeface="Arial" panose="020B0604020202020204" pitchFamily="34" charset="0"/>
              <a:buNone/>
            </a:pPr>
            <a:r>
              <a:rPr lang="en-US" sz="1200" b="1"/>
              <a:t>Hauptsponsor Unterstützung</a:t>
            </a:r>
          </a:p>
          <a:p>
            <a:pPr marL="0" lvl="1" indent="0">
              <a:lnSpc>
                <a:spcPct val="140000"/>
              </a:lnSpc>
              <a:buFont typeface="Arial" panose="020B0604020202020204" pitchFamily="34" charset="0"/>
              <a:buNone/>
            </a:pPr>
            <a:r>
              <a:rPr lang="en-US" sz="1200"/>
              <a:t>Der Wiener Städtische Versicherungsverein unterstützte 2025 maßgeblich zahlreiche Projekte durch seine Hauptsponsor-Rolle.</a:t>
            </a:r>
          </a:p>
          <a:p>
            <a:pPr marL="0" indent="0">
              <a:lnSpc>
                <a:spcPct val="140000"/>
              </a:lnSpc>
              <a:spcBef>
                <a:spcPts val="2500"/>
              </a:spcBef>
              <a:buFont typeface="Arial" panose="020B0604020202020204" pitchFamily="34" charset="0"/>
              <a:buNone/>
            </a:pPr>
            <a:r>
              <a:rPr lang="en-US" sz="1200" b="1"/>
              <a:t>Vielfältige Partner</a:t>
            </a:r>
          </a:p>
          <a:p>
            <a:pPr marL="0" lvl="1" indent="0">
              <a:lnSpc>
                <a:spcPct val="140000"/>
              </a:lnSpc>
              <a:buFont typeface="Arial" panose="020B0604020202020204" pitchFamily="34" charset="0"/>
              <a:buNone/>
            </a:pPr>
            <a:r>
              <a:rPr lang="en-US" sz="1200"/>
              <a:t>Partner wie Assekurisk, ÖQMED, QUEN und weitere förderten die Projekte durch enge Zusammenarbeit und Ressourcen.</a:t>
            </a:r>
          </a:p>
          <a:p>
            <a:pPr marL="0" indent="0">
              <a:lnSpc>
                <a:spcPct val="140000"/>
              </a:lnSpc>
              <a:spcBef>
                <a:spcPts val="2500"/>
              </a:spcBef>
              <a:buFont typeface="Arial" panose="020B0604020202020204" pitchFamily="34" charset="0"/>
              <a:buNone/>
            </a:pPr>
            <a:r>
              <a:rPr lang="en-US" sz="1200" b="1"/>
              <a:t>Kooperation im Gesundheitswesen</a:t>
            </a:r>
          </a:p>
          <a:p>
            <a:pPr marL="0" lvl="1" indent="0">
              <a:lnSpc>
                <a:spcPct val="140000"/>
              </a:lnSpc>
              <a:buFont typeface="Arial" panose="020B0604020202020204" pitchFamily="34" charset="0"/>
              <a:buNone/>
            </a:pPr>
            <a:r>
              <a:rPr lang="en-US" sz="1200"/>
              <a:t>Die Kooperationen sind entscheidend für die nachhaltige Verankerung von Peer-Support im Gesundheitswesen.</a:t>
            </a:r>
          </a:p>
        </p:txBody>
      </p:sp>
      <p:sp>
        <p:nvSpPr>
          <p:cNvPr id="4" name="Title 3">
            <a:extLst>
              <a:ext uri="{FF2B5EF4-FFF2-40B4-BE49-F238E27FC236}">
                <a16:creationId xmlns:a16="http://schemas.microsoft.com/office/drawing/2014/main" id="{F261A326-AD62-C047-50DA-49F5135A41F7}"/>
              </a:ext>
            </a:extLst>
          </p:cNvPr>
          <p:cNvSpPr>
            <a:spLocks noGrp="1"/>
          </p:cNvSpPr>
          <p:nvPr>
            <p:ph type="title"/>
          </p:nvPr>
        </p:nvSpPr>
        <p:spPr>
          <a:xfrm>
            <a:off x="7254126" y="457200"/>
            <a:ext cx="4361688" cy="1527048"/>
          </a:xfrm>
        </p:spPr>
        <p:txBody>
          <a:bodyPr anchor="b">
            <a:normAutofit/>
          </a:bodyPr>
          <a:lstStyle/>
          <a:p>
            <a:r>
              <a:rPr lang="en-US"/>
              <a:t>Partner und Sponsoren</a:t>
            </a:r>
          </a:p>
        </p:txBody>
      </p:sp>
    </p:spTree>
    <p:extLst>
      <p:ext uri="{BB962C8B-B14F-4D97-AF65-F5344CB8AC3E}">
        <p14:creationId xmlns:p14="http://schemas.microsoft.com/office/powerpoint/2010/main" val="307917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2FFFA-D0F6-C24B-5500-1857EAAB214C}"/>
              </a:ext>
            </a:extLst>
          </p:cNvPr>
          <p:cNvSpPr>
            <a:spLocks noGrp="1"/>
          </p:cNvSpPr>
          <p:nvPr>
            <p:ph type="ctrTitle"/>
          </p:nvPr>
        </p:nvSpPr>
        <p:spPr>
          <a:xfrm>
            <a:off x="987552" y="301752"/>
            <a:ext cx="4654296" cy="6263640"/>
          </a:xfrm>
        </p:spPr>
        <p:txBody>
          <a:bodyPr anchor="ctr">
            <a:normAutofit/>
          </a:bodyPr>
          <a:lstStyle/>
          <a:p>
            <a:r>
              <a:rPr lang="en-US" dirty="0">
                <a:ea typeface="Batang"/>
              </a:rPr>
              <a:t>Outreach</a:t>
            </a:r>
            <a:br>
              <a:rPr lang="en-US" dirty="0">
                <a:ea typeface="Batang"/>
              </a:rPr>
            </a:br>
            <a:r>
              <a:rPr lang="en-US" dirty="0">
                <a:ea typeface="Batang"/>
              </a:rPr>
              <a:t>23 social Media Posts,</a:t>
            </a:r>
            <a:br>
              <a:rPr lang="en-US" dirty="0">
                <a:ea typeface="Batang"/>
              </a:rPr>
            </a:br>
            <a:r>
              <a:rPr lang="en-US" dirty="0" err="1">
                <a:ea typeface="Batang"/>
              </a:rPr>
              <a:t>mehr</a:t>
            </a:r>
            <a:r>
              <a:rPr lang="en-US" dirty="0">
                <a:ea typeface="Batang"/>
              </a:rPr>
              <a:t> </a:t>
            </a:r>
            <a:r>
              <a:rPr lang="en-US" dirty="0" err="1">
                <a:ea typeface="Batang"/>
              </a:rPr>
              <a:t>als</a:t>
            </a:r>
            <a:r>
              <a:rPr lang="en-US" dirty="0">
                <a:ea typeface="Batang"/>
              </a:rPr>
              <a:t> 1000 </a:t>
            </a:r>
            <a:r>
              <a:rPr lang="en-US" dirty="0" err="1">
                <a:ea typeface="Batang"/>
              </a:rPr>
              <a:t>Drucksorten</a:t>
            </a:r>
            <a:endParaRPr lang="de-DE" dirty="0" err="1"/>
          </a:p>
        </p:txBody>
      </p:sp>
      <p:pic>
        <p:nvPicPr>
          <p:cNvPr id="2" name="Grafik 1" descr="Ein Bild, das Text, Menschliches Gesicht, Mann, Kleidung enthält.&#10;&#10;KI-generierte Inhalte können fehlerhaft sein.">
            <a:extLst>
              <a:ext uri="{FF2B5EF4-FFF2-40B4-BE49-F238E27FC236}">
                <a16:creationId xmlns:a16="http://schemas.microsoft.com/office/drawing/2014/main" id="{FAD82AA3-D65C-30D6-6A66-20B261BE72B3}"/>
              </a:ext>
            </a:extLst>
          </p:cNvPr>
          <p:cNvPicPr>
            <a:picLocks noChangeAspect="1"/>
          </p:cNvPicPr>
          <p:nvPr/>
        </p:nvPicPr>
        <p:blipFill>
          <a:blip r:embed="rId3"/>
          <a:stretch>
            <a:fillRect/>
          </a:stretch>
        </p:blipFill>
        <p:spPr>
          <a:xfrm>
            <a:off x="7057298" y="1247532"/>
            <a:ext cx="4276725" cy="4905375"/>
          </a:xfrm>
          <a:prstGeom prst="rect">
            <a:avLst/>
          </a:prstGeom>
        </p:spPr>
      </p:pic>
    </p:spTree>
    <p:extLst>
      <p:ext uri="{BB962C8B-B14F-4D97-AF65-F5344CB8AC3E}">
        <p14:creationId xmlns:p14="http://schemas.microsoft.com/office/powerpoint/2010/main" val="3361815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5777E-1F26-594D-909F-07A585E5E47C}"/>
            </a:ext>
          </a:extLst>
        </p:cNvPr>
        <p:cNvGrpSpPr/>
        <p:nvPr/>
      </p:nvGrpSpPr>
      <p:grpSpPr>
        <a:xfrm>
          <a:off x="0" y="0"/>
          <a:ext cx="0" cy="0"/>
          <a:chOff x="0" y="0"/>
          <a:chExt cx="0" cy="0"/>
        </a:xfrm>
      </p:grpSpPr>
      <p:sp>
        <p:nvSpPr>
          <p:cNvPr id="10" name="Subtitle 2">
            <a:extLst>
              <a:ext uri="{FF2B5EF4-FFF2-40B4-BE49-F238E27FC236}">
                <a16:creationId xmlns:a16="http://schemas.microsoft.com/office/drawing/2014/main" id="{1EBFA06C-8739-EEE2-8692-3C5E20C4E414}"/>
              </a:ext>
            </a:extLst>
          </p:cNvPr>
          <p:cNvSpPr>
            <a:spLocks noGrp="1"/>
          </p:cNvSpPr>
          <p:nvPr>
            <p:ph type="subTitle" idx="1"/>
          </p:nvPr>
        </p:nvSpPr>
        <p:spPr>
          <a:xfrm>
            <a:off x="6675120" y="4731335"/>
            <a:ext cx="4937760" cy="1184585"/>
          </a:xfrm>
        </p:spPr>
        <p:txBody>
          <a:bodyPr/>
          <a:lstStyle/>
          <a:p>
            <a:r>
              <a:rPr lang="en-US" dirty="0" err="1"/>
              <a:t>Siehe</a:t>
            </a:r>
            <a:r>
              <a:rPr lang="en-US" dirty="0"/>
              <a:t> </a:t>
            </a:r>
            <a:r>
              <a:rPr lang="en-US" dirty="0" err="1"/>
              <a:t>LinkedIN</a:t>
            </a:r>
            <a:r>
              <a:rPr lang="en-US" dirty="0"/>
              <a:t> Verein Second Victim, Instagram und Facebook</a:t>
            </a:r>
            <a:endParaRPr lang="de-DE" dirty="0"/>
          </a:p>
        </p:txBody>
      </p:sp>
      <p:sp>
        <p:nvSpPr>
          <p:cNvPr id="3" name="Title 2">
            <a:extLst>
              <a:ext uri="{FF2B5EF4-FFF2-40B4-BE49-F238E27FC236}">
                <a16:creationId xmlns:a16="http://schemas.microsoft.com/office/drawing/2014/main" id="{EC8D7B71-2221-750F-6AC1-7458FF70F978}"/>
              </a:ext>
            </a:extLst>
          </p:cNvPr>
          <p:cNvSpPr>
            <a:spLocks noGrp="1"/>
          </p:cNvSpPr>
          <p:nvPr>
            <p:ph type="ctrTitle"/>
          </p:nvPr>
        </p:nvSpPr>
        <p:spPr>
          <a:xfrm>
            <a:off x="6675120" y="1129554"/>
            <a:ext cx="4937760" cy="3475236"/>
          </a:xfrm>
        </p:spPr>
        <p:txBody>
          <a:bodyPr anchor="b">
            <a:normAutofit/>
          </a:bodyPr>
          <a:lstStyle/>
          <a:p>
            <a:r>
              <a:rPr lang="en-US" dirty="0">
                <a:ea typeface="Batang"/>
              </a:rPr>
              <a:t>Und </a:t>
            </a:r>
            <a:r>
              <a:rPr lang="en-US" dirty="0" err="1">
                <a:ea typeface="Batang"/>
              </a:rPr>
              <a:t>FollowerZahl</a:t>
            </a:r>
            <a:r>
              <a:rPr lang="en-US" dirty="0">
                <a:ea typeface="Batang"/>
              </a:rPr>
              <a:t> 2025 </a:t>
            </a:r>
            <a:r>
              <a:rPr lang="en-US" dirty="0" err="1">
                <a:ea typeface="Batang"/>
              </a:rPr>
              <a:t>verdoppelt</a:t>
            </a:r>
            <a:endParaRPr lang="en-US" dirty="0" err="1"/>
          </a:p>
        </p:txBody>
      </p:sp>
      <p:pic>
        <p:nvPicPr>
          <p:cNvPr id="5" name="Grafik 4" descr="Ein Bild, das Text, Menschliches Gesicht, Kleidung, Lächeln enthält.&#10;&#10;KI-generierte Inhalte können fehlerhaft sein.">
            <a:extLst>
              <a:ext uri="{FF2B5EF4-FFF2-40B4-BE49-F238E27FC236}">
                <a16:creationId xmlns:a16="http://schemas.microsoft.com/office/drawing/2014/main" id="{C1A07B80-DF3E-451A-BE2C-F96D825193B8}"/>
              </a:ext>
            </a:extLst>
          </p:cNvPr>
          <p:cNvPicPr>
            <a:picLocks noChangeAspect="1"/>
          </p:cNvPicPr>
          <p:nvPr/>
        </p:nvPicPr>
        <p:blipFill>
          <a:blip r:embed="rId3"/>
          <a:stretch>
            <a:fillRect/>
          </a:stretch>
        </p:blipFill>
        <p:spPr>
          <a:xfrm>
            <a:off x="1908376" y="217206"/>
            <a:ext cx="3687500" cy="6423586"/>
          </a:xfrm>
          <a:prstGeom prst="rect">
            <a:avLst/>
          </a:prstGeom>
        </p:spPr>
      </p:pic>
    </p:spTree>
    <p:extLst>
      <p:ext uri="{BB962C8B-B14F-4D97-AF65-F5344CB8AC3E}">
        <p14:creationId xmlns:p14="http://schemas.microsoft.com/office/powerpoint/2010/main" val="582764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418CC-BEEF-833C-3C4D-75CB3CB43462}"/>
            </a:ext>
          </a:extLst>
        </p:cNvPr>
        <p:cNvGrpSpPr/>
        <p:nvPr/>
      </p:nvGrpSpPr>
      <p:grpSpPr>
        <a:xfrm>
          <a:off x="0" y="0"/>
          <a:ext cx="0" cy="0"/>
          <a:chOff x="0" y="0"/>
          <a:chExt cx="0" cy="0"/>
        </a:xfrm>
      </p:grpSpPr>
      <p:sp>
        <p:nvSpPr>
          <p:cNvPr id="10" name="Subtitle 2">
            <a:extLst>
              <a:ext uri="{FF2B5EF4-FFF2-40B4-BE49-F238E27FC236}">
                <a16:creationId xmlns:a16="http://schemas.microsoft.com/office/drawing/2014/main" id="{2A1C68D6-6C28-F135-43E6-19C0D6B5058C}"/>
              </a:ext>
            </a:extLst>
          </p:cNvPr>
          <p:cNvSpPr>
            <a:spLocks noGrp="1"/>
          </p:cNvSpPr>
          <p:nvPr>
            <p:ph type="subTitle" idx="1"/>
          </p:nvPr>
        </p:nvSpPr>
        <p:spPr>
          <a:xfrm>
            <a:off x="6675120" y="4731335"/>
            <a:ext cx="4937760" cy="1184585"/>
          </a:xfrm>
        </p:spPr>
        <p:txBody>
          <a:bodyPr/>
          <a:lstStyle/>
          <a:p>
            <a:endParaRPr lang="en-US" dirty="0"/>
          </a:p>
        </p:txBody>
      </p:sp>
      <p:sp>
        <p:nvSpPr>
          <p:cNvPr id="3" name="Title 2">
            <a:extLst>
              <a:ext uri="{FF2B5EF4-FFF2-40B4-BE49-F238E27FC236}">
                <a16:creationId xmlns:a16="http://schemas.microsoft.com/office/drawing/2014/main" id="{0113C61D-3316-5C2E-199C-328870071BA2}"/>
              </a:ext>
            </a:extLst>
          </p:cNvPr>
          <p:cNvSpPr>
            <a:spLocks noGrp="1"/>
          </p:cNvSpPr>
          <p:nvPr>
            <p:ph type="ctrTitle"/>
          </p:nvPr>
        </p:nvSpPr>
        <p:spPr>
          <a:xfrm>
            <a:off x="6675120" y="1129554"/>
            <a:ext cx="4937760" cy="3475236"/>
          </a:xfrm>
        </p:spPr>
        <p:txBody>
          <a:bodyPr anchor="b">
            <a:normAutofit/>
          </a:bodyPr>
          <a:lstStyle/>
          <a:p>
            <a:r>
              <a:rPr lang="en-US" dirty="0" err="1">
                <a:ea typeface="Batang"/>
              </a:rPr>
              <a:t>Drucksorten</a:t>
            </a:r>
            <a:endParaRPr lang="de-DE" dirty="0" err="1"/>
          </a:p>
        </p:txBody>
      </p:sp>
    </p:spTree>
    <p:extLst>
      <p:ext uri="{BB962C8B-B14F-4D97-AF65-F5344CB8AC3E}">
        <p14:creationId xmlns:p14="http://schemas.microsoft.com/office/powerpoint/2010/main" val="149529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A469A0-CD9D-3DA1-5160-614BF299B7F2}"/>
              </a:ext>
            </a:extLst>
          </p:cNvPr>
          <p:cNvSpPr>
            <a:spLocks noGrp="1"/>
          </p:cNvSpPr>
          <p:nvPr>
            <p:ph type="ctrTitle"/>
          </p:nvPr>
        </p:nvSpPr>
        <p:spPr>
          <a:xfrm>
            <a:off x="987552" y="301752"/>
            <a:ext cx="4654296" cy="6263640"/>
          </a:xfrm>
        </p:spPr>
        <p:txBody>
          <a:bodyPr anchor="ctr">
            <a:normAutofit/>
          </a:bodyPr>
          <a:lstStyle/>
          <a:p>
            <a:r>
              <a:rPr lang="en-US"/>
              <a:t>Vorwort</a:t>
            </a:r>
          </a:p>
        </p:txBody>
      </p:sp>
    </p:spTree>
    <p:extLst>
      <p:ext uri="{BB962C8B-B14F-4D97-AF65-F5344CB8AC3E}">
        <p14:creationId xmlns:p14="http://schemas.microsoft.com/office/powerpoint/2010/main" val="2834065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B7B30-BA2A-EA7A-2D7E-90DF672FC8FE}"/>
            </a:ext>
          </a:extLst>
        </p:cNvPr>
        <p:cNvGrpSpPr/>
        <p:nvPr/>
      </p:nvGrpSpPr>
      <p:grpSpPr>
        <a:xfrm>
          <a:off x="0" y="0"/>
          <a:ext cx="0" cy="0"/>
          <a:chOff x="0" y="0"/>
          <a:chExt cx="0" cy="0"/>
        </a:xfrm>
      </p:grpSpPr>
      <p:sp>
        <p:nvSpPr>
          <p:cNvPr id="10" name="Subtitle 2">
            <a:extLst>
              <a:ext uri="{FF2B5EF4-FFF2-40B4-BE49-F238E27FC236}">
                <a16:creationId xmlns:a16="http://schemas.microsoft.com/office/drawing/2014/main" id="{2E2D7070-4688-2DCF-4092-8198EEFB204B}"/>
              </a:ext>
            </a:extLst>
          </p:cNvPr>
          <p:cNvSpPr>
            <a:spLocks noGrp="1"/>
          </p:cNvSpPr>
          <p:nvPr>
            <p:ph type="subTitle" idx="1"/>
          </p:nvPr>
        </p:nvSpPr>
        <p:spPr>
          <a:xfrm>
            <a:off x="6675120" y="4731335"/>
            <a:ext cx="4937760" cy="1184585"/>
          </a:xfrm>
        </p:spPr>
        <p:txBody>
          <a:bodyPr/>
          <a:lstStyle/>
          <a:p>
            <a:endParaRPr lang="en-US" dirty="0"/>
          </a:p>
        </p:txBody>
      </p:sp>
      <p:sp>
        <p:nvSpPr>
          <p:cNvPr id="3" name="Title 2">
            <a:extLst>
              <a:ext uri="{FF2B5EF4-FFF2-40B4-BE49-F238E27FC236}">
                <a16:creationId xmlns:a16="http://schemas.microsoft.com/office/drawing/2014/main" id="{D52AC254-0C5E-DA73-08F3-A740A70E006C}"/>
              </a:ext>
            </a:extLst>
          </p:cNvPr>
          <p:cNvSpPr>
            <a:spLocks noGrp="1"/>
          </p:cNvSpPr>
          <p:nvPr>
            <p:ph type="ctrTitle"/>
          </p:nvPr>
        </p:nvSpPr>
        <p:spPr>
          <a:xfrm>
            <a:off x="6675120" y="1129554"/>
            <a:ext cx="4937760" cy="3475236"/>
          </a:xfrm>
        </p:spPr>
        <p:txBody>
          <a:bodyPr anchor="b">
            <a:normAutofit/>
          </a:bodyPr>
          <a:lstStyle/>
          <a:p>
            <a:r>
              <a:rPr lang="en-US" dirty="0" err="1">
                <a:ea typeface="Batang"/>
              </a:rPr>
              <a:t>Drucksorten</a:t>
            </a:r>
            <a:endParaRPr lang="de-DE" dirty="0" err="1"/>
          </a:p>
        </p:txBody>
      </p:sp>
      <p:pic>
        <p:nvPicPr>
          <p:cNvPr id="6" name="Grafik 5" descr="Ein Bild, das Text, Screenshot, Schrift, Logo enthält.&#10;&#10;KI-generierte Inhalte können fehlerhaft sein.">
            <a:extLst>
              <a:ext uri="{FF2B5EF4-FFF2-40B4-BE49-F238E27FC236}">
                <a16:creationId xmlns:a16="http://schemas.microsoft.com/office/drawing/2014/main" id="{533F3EDC-2F5E-4776-F8E7-322DAD0B8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149" y="560271"/>
            <a:ext cx="2064645" cy="2930653"/>
          </a:xfrm>
          <a:prstGeom prst="rect">
            <a:avLst/>
          </a:prstGeom>
        </p:spPr>
      </p:pic>
      <p:pic>
        <p:nvPicPr>
          <p:cNvPr id="4" name="Grafik 3" descr="Ein Bild, das Text, Screenshot, Kleidung, Grafikdesign enthält.&#10;&#10;KI-generierte Inhalte können fehlerhaft sein.">
            <a:extLst>
              <a:ext uri="{FF2B5EF4-FFF2-40B4-BE49-F238E27FC236}">
                <a16:creationId xmlns:a16="http://schemas.microsoft.com/office/drawing/2014/main" id="{651028B7-12D1-3F4E-93C5-1808F61BF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13" y="134095"/>
            <a:ext cx="2064644" cy="2930652"/>
          </a:xfrm>
          <a:prstGeom prst="rect">
            <a:avLst/>
          </a:prstGeom>
        </p:spPr>
      </p:pic>
      <p:pic>
        <p:nvPicPr>
          <p:cNvPr id="11" name="Grafik 10" descr="Ein Bild, das Text, Screenshot, Schrift, Kreis enthält.&#10;&#10;KI-generierte Inhalte können fehlerhaft sein.">
            <a:extLst>
              <a:ext uri="{FF2B5EF4-FFF2-40B4-BE49-F238E27FC236}">
                <a16:creationId xmlns:a16="http://schemas.microsoft.com/office/drawing/2014/main" id="{BDFE0503-163D-0797-60F2-F8FB50559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0539" y="4122109"/>
            <a:ext cx="1464775" cy="1032430"/>
          </a:xfrm>
          <a:prstGeom prst="rect">
            <a:avLst/>
          </a:prstGeom>
        </p:spPr>
      </p:pic>
      <p:pic>
        <p:nvPicPr>
          <p:cNvPr id="8" name="Grafik 7" descr="Ein Bild, das Text, Screenshot, Visitenkarte, Schrift enthält.&#10;&#10;KI-generierte Inhalte können fehlerhaft sein.">
            <a:extLst>
              <a:ext uri="{FF2B5EF4-FFF2-40B4-BE49-F238E27FC236}">
                <a16:creationId xmlns:a16="http://schemas.microsoft.com/office/drawing/2014/main" id="{00FECD19-EFFE-CC4B-8CFF-43F45ECCDE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113" y="3796652"/>
            <a:ext cx="1492766" cy="1052159"/>
          </a:xfrm>
          <a:prstGeom prst="rect">
            <a:avLst/>
          </a:prstGeom>
        </p:spPr>
      </p:pic>
      <p:pic>
        <p:nvPicPr>
          <p:cNvPr id="13" name="Grafik 12" descr="Ein Bild, das Text, Screenshot, Schrift, Grafikdesign enthält.&#10;&#10;KI-generierte Inhalte können fehlerhaft sein.">
            <a:extLst>
              <a:ext uri="{FF2B5EF4-FFF2-40B4-BE49-F238E27FC236}">
                <a16:creationId xmlns:a16="http://schemas.microsoft.com/office/drawing/2014/main" id="{6DBA1BD6-6109-78E7-ED4B-175F2D8533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9610" y="1680561"/>
            <a:ext cx="1748439" cy="1748439"/>
          </a:xfrm>
          <a:prstGeom prst="rect">
            <a:avLst/>
          </a:prstGeom>
        </p:spPr>
      </p:pic>
      <p:pic>
        <p:nvPicPr>
          <p:cNvPr id="14" name="Grafik 13">
            <a:extLst>
              <a:ext uri="{FF2B5EF4-FFF2-40B4-BE49-F238E27FC236}">
                <a16:creationId xmlns:a16="http://schemas.microsoft.com/office/drawing/2014/main" id="{B7F7D4D5-C9B3-95DD-8251-C110DF2F9706}"/>
              </a:ext>
            </a:extLst>
          </p:cNvPr>
          <p:cNvPicPr>
            <a:picLocks noChangeAspect="1"/>
          </p:cNvPicPr>
          <p:nvPr/>
        </p:nvPicPr>
        <p:blipFill>
          <a:blip r:embed="rId8"/>
          <a:stretch>
            <a:fillRect/>
          </a:stretch>
        </p:blipFill>
        <p:spPr>
          <a:xfrm>
            <a:off x="3077792" y="4505793"/>
            <a:ext cx="2841772" cy="2070207"/>
          </a:xfrm>
          <a:prstGeom prst="rect">
            <a:avLst/>
          </a:prstGeom>
        </p:spPr>
      </p:pic>
    </p:spTree>
    <p:extLst>
      <p:ext uri="{BB962C8B-B14F-4D97-AF65-F5344CB8AC3E}">
        <p14:creationId xmlns:p14="http://schemas.microsoft.com/office/powerpoint/2010/main" val="2335654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6B8AC-D637-2F30-595A-65CF85450A07}"/>
              </a:ext>
            </a:extLst>
          </p:cNvPr>
          <p:cNvSpPr>
            <a:spLocks noGrp="1"/>
          </p:cNvSpPr>
          <p:nvPr>
            <p:ph type="ctrTitle"/>
          </p:nvPr>
        </p:nvSpPr>
        <p:spPr>
          <a:xfrm>
            <a:off x="987552" y="301752"/>
            <a:ext cx="4654296" cy="6263640"/>
          </a:xfrm>
        </p:spPr>
        <p:txBody>
          <a:bodyPr anchor="ctr">
            <a:normAutofit/>
          </a:bodyPr>
          <a:lstStyle/>
          <a:p>
            <a:r>
              <a:rPr lang="en-US"/>
              <a:t>Ausblick 2026</a:t>
            </a:r>
          </a:p>
        </p:txBody>
      </p:sp>
    </p:spTree>
    <p:extLst>
      <p:ext uri="{BB962C8B-B14F-4D97-AF65-F5344CB8AC3E}">
        <p14:creationId xmlns:p14="http://schemas.microsoft.com/office/powerpoint/2010/main" val="1129076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lobales Team">
            <a:extLst>
              <a:ext uri="{FF2B5EF4-FFF2-40B4-BE49-F238E27FC236}">
                <a16:creationId xmlns:a16="http://schemas.microsoft.com/office/drawing/2014/main" id="{22E52A0D-A73D-479D-9D8A-6C7E907A8607}"/>
              </a:ext>
            </a:extLst>
          </p:cNvPr>
          <p:cNvPicPr>
            <a:picLocks noGrp="1" noChangeAspect="1"/>
          </p:cNvPicPr>
          <p:nvPr>
            <p:ph type="pic" sz="quarter" idx="13"/>
          </p:nvPr>
        </p:nvPicPr>
        <p:blipFill>
          <a:blip r:embed="rId3"/>
          <a:srcRect l="33318" r="29474" b="2"/>
          <a:stretch>
            <a:fillRect/>
          </a:stretch>
        </p:blipFill>
        <p:spPr>
          <a:xfrm>
            <a:off x="8417562" y="266700"/>
            <a:ext cx="3525516" cy="6324600"/>
          </a:xfrm>
          <a:prstGeom prst="rect">
            <a:avLst/>
          </a:prstGeom>
          <a:noFill/>
        </p:spPr>
      </p:pic>
      <p:sp>
        <p:nvSpPr>
          <p:cNvPr id="2" name="Content Placeholder 1">
            <a:extLst>
              <a:ext uri="{FF2B5EF4-FFF2-40B4-BE49-F238E27FC236}">
                <a16:creationId xmlns:a16="http://schemas.microsoft.com/office/drawing/2014/main" id="{64C51A68-FFD8-45EF-0331-E735561D5E6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1645920"/>
            <a:ext cx="7040880" cy="4663440"/>
          </a:xfrm>
        </p:spPr>
        <p:txBody>
          <a:bodyPr>
            <a:normAutofit/>
          </a:bodyPr>
          <a:lstStyle/>
          <a:p>
            <a:pPr marL="0" indent="0">
              <a:lnSpc>
                <a:spcPct val="140000"/>
              </a:lnSpc>
              <a:spcBef>
                <a:spcPts val="2500"/>
              </a:spcBef>
              <a:buFont typeface="Arial" panose="020B0604020202020204" pitchFamily="34" charset="0"/>
              <a:buNone/>
            </a:pPr>
            <a:r>
              <a:rPr lang="en-US" sz="1300" b="1"/>
              <a:t>Programm 'Second Victim Botschafter:innen'</a:t>
            </a:r>
          </a:p>
          <a:p>
            <a:pPr marL="0" lvl="1" indent="0">
              <a:lnSpc>
                <a:spcPct val="140000"/>
              </a:lnSpc>
              <a:buFont typeface="Arial" panose="020B0604020202020204" pitchFamily="34" charset="0"/>
              <a:buNone/>
            </a:pPr>
            <a:r>
              <a:rPr lang="en-US" sz="1300"/>
              <a:t>Einführung eines neuen Programms zur Unterstützung von Betroffenen im Gesundheitswesen ab 2026.</a:t>
            </a:r>
          </a:p>
          <a:p>
            <a:pPr marL="0" indent="0">
              <a:lnSpc>
                <a:spcPct val="140000"/>
              </a:lnSpc>
              <a:spcBef>
                <a:spcPts val="2500"/>
              </a:spcBef>
              <a:buFont typeface="Arial" panose="020B0604020202020204" pitchFamily="34" charset="0"/>
              <a:buNone/>
            </a:pPr>
            <a:r>
              <a:rPr lang="en-US" sz="1300" b="1"/>
              <a:t>Ausbau der Beratungstätigkeit</a:t>
            </a:r>
          </a:p>
          <a:p>
            <a:pPr marL="0" lvl="1" indent="0">
              <a:lnSpc>
                <a:spcPct val="140000"/>
              </a:lnSpc>
              <a:buFont typeface="Arial" panose="020B0604020202020204" pitchFamily="34" charset="0"/>
              <a:buNone/>
            </a:pPr>
            <a:r>
              <a:rPr lang="en-US" sz="1300"/>
              <a:t>Erweiterung der Beratungsangebote am AKH/MedUni Wien zur besseren Unterstützung von Mitarbeitenden.</a:t>
            </a:r>
          </a:p>
          <a:p>
            <a:pPr marL="0" indent="0">
              <a:lnSpc>
                <a:spcPct val="140000"/>
              </a:lnSpc>
              <a:spcBef>
                <a:spcPts val="2500"/>
              </a:spcBef>
              <a:buFont typeface="Arial" panose="020B0604020202020204" pitchFamily="34" charset="0"/>
              <a:buNone/>
            </a:pPr>
            <a:r>
              <a:rPr lang="en-US" sz="1300" b="1"/>
              <a:t>Peer-Support-Kurse</a:t>
            </a:r>
          </a:p>
          <a:p>
            <a:pPr marL="0" lvl="1" indent="0">
              <a:lnSpc>
                <a:spcPct val="140000"/>
              </a:lnSpc>
              <a:buFont typeface="Arial" panose="020B0604020202020204" pitchFamily="34" charset="0"/>
              <a:buNone/>
            </a:pPr>
            <a:r>
              <a:rPr lang="en-US" sz="1300"/>
              <a:t>Angebot von Peer-Support-Kursen in Zusammenarbeit mit LGA NÖ und Hochschule Wien zur Förderung des gegenseitigen Austauschs.</a:t>
            </a:r>
          </a:p>
          <a:p>
            <a:pPr marL="0" indent="0">
              <a:lnSpc>
                <a:spcPct val="140000"/>
              </a:lnSpc>
              <a:spcBef>
                <a:spcPts val="2500"/>
              </a:spcBef>
              <a:buFont typeface="Arial" panose="020B0604020202020204" pitchFamily="34" charset="0"/>
              <a:buNone/>
            </a:pPr>
            <a:r>
              <a:rPr lang="en-US" sz="1300" b="1"/>
              <a:t>Internationale Zusammenarbeit</a:t>
            </a:r>
          </a:p>
          <a:p>
            <a:pPr marL="0" lvl="1" indent="0">
              <a:lnSpc>
                <a:spcPct val="140000"/>
              </a:lnSpc>
              <a:buFont typeface="Arial" panose="020B0604020202020204" pitchFamily="34" charset="0"/>
              <a:buNone/>
            </a:pPr>
            <a:r>
              <a:rPr lang="en-US" sz="1300"/>
              <a:t>Vertiefung der Kooperation mit PSU-Akut e.V. und weiteren Partnern zur Stärkung der internationalen Vernetzung.</a:t>
            </a:r>
          </a:p>
        </p:txBody>
      </p:sp>
      <p:sp>
        <p:nvSpPr>
          <p:cNvPr id="4" name="Title 3">
            <a:extLst>
              <a:ext uri="{FF2B5EF4-FFF2-40B4-BE49-F238E27FC236}">
                <a16:creationId xmlns:a16="http://schemas.microsoft.com/office/drawing/2014/main" id="{BB89EE27-72CD-9CF5-30EC-D9F7B51AAE9B}"/>
              </a:ext>
            </a:extLst>
          </p:cNvPr>
          <p:cNvSpPr>
            <a:spLocks noGrp="1"/>
          </p:cNvSpPr>
          <p:nvPr>
            <p:ph type="title"/>
          </p:nvPr>
        </p:nvSpPr>
        <p:spPr>
          <a:xfrm>
            <a:off x="612648" y="493776"/>
            <a:ext cx="7040880" cy="932688"/>
          </a:xfrm>
        </p:spPr>
        <p:txBody>
          <a:bodyPr anchor="b">
            <a:normAutofit/>
          </a:bodyPr>
          <a:lstStyle/>
          <a:p>
            <a:r>
              <a:rPr lang="en-US" sz="3000"/>
              <a:t>Zukünftige Projekte und Ziele</a:t>
            </a:r>
          </a:p>
        </p:txBody>
      </p:sp>
    </p:spTree>
    <p:extLst>
      <p:ext uri="{BB962C8B-B14F-4D97-AF65-F5344CB8AC3E}">
        <p14:creationId xmlns:p14="http://schemas.microsoft.com/office/powerpoint/2010/main" val="4201158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us der Perspektive einer Gruppe von Ärzten, die gemeinsam die Akte eines Patienten betrachten">
            <a:extLst>
              <a:ext uri="{FF2B5EF4-FFF2-40B4-BE49-F238E27FC236}">
                <a16:creationId xmlns:a16="http://schemas.microsoft.com/office/drawing/2014/main" id="{C6F16423-4F5C-4679-90A6-F882567787A5}"/>
              </a:ext>
            </a:extLst>
          </p:cNvPr>
          <p:cNvPicPr>
            <a:picLocks noGrp="1" noChangeAspect="1"/>
          </p:cNvPicPr>
          <p:nvPr>
            <p:ph type="pic" sz="quarter" idx="13"/>
          </p:nvPr>
        </p:nvPicPr>
        <p:blipFill>
          <a:blip r:embed="rId3"/>
          <a:srcRect l="23732" r="10714" b="3"/>
          <a:stretch>
            <a:fillRect/>
          </a:stretch>
        </p:blipFill>
        <p:spPr>
          <a:xfrm>
            <a:off x="257899" y="255814"/>
            <a:ext cx="4278085" cy="6346371"/>
          </a:xfrm>
          <a:prstGeom prst="rect">
            <a:avLst/>
          </a:prstGeom>
          <a:noFill/>
        </p:spPr>
      </p:pic>
      <p:sp>
        <p:nvSpPr>
          <p:cNvPr id="2" name="Content Placeholder 1">
            <a:extLst>
              <a:ext uri="{FF2B5EF4-FFF2-40B4-BE49-F238E27FC236}">
                <a16:creationId xmlns:a16="http://schemas.microsoft.com/office/drawing/2014/main" id="{59B09EE2-7746-CE5E-AC39-A671DDBCAD4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03520" y="1618488"/>
            <a:ext cx="6400800" cy="4480560"/>
          </a:xfrm>
        </p:spPr>
        <p:txBody>
          <a:bodyPr>
            <a:normAutofit/>
          </a:bodyPr>
          <a:lstStyle/>
          <a:p>
            <a:pPr marL="0" indent="0">
              <a:lnSpc>
                <a:spcPct val="140000"/>
              </a:lnSpc>
              <a:spcBef>
                <a:spcPts val="2500"/>
              </a:spcBef>
              <a:buFont typeface="Arial" panose="020B0604020202020204" pitchFamily="34" charset="0"/>
              <a:buNone/>
            </a:pPr>
            <a:r>
              <a:rPr lang="en-US" sz="1200" b="1" dirty="0" err="1"/>
              <a:t>Wachstum</a:t>
            </a:r>
            <a:r>
              <a:rPr lang="en-US" sz="1200" b="1" dirty="0"/>
              <a:t> und </a:t>
            </a:r>
            <a:r>
              <a:rPr lang="en-US" sz="1200" b="1" dirty="0" err="1"/>
              <a:t>Professionalisierung</a:t>
            </a:r>
            <a:endParaRPr lang="en-US" sz="1200" b="1" dirty="0"/>
          </a:p>
          <a:p>
            <a:pPr marL="0" lvl="1" indent="0">
              <a:lnSpc>
                <a:spcPct val="140000"/>
              </a:lnSpc>
              <a:buFont typeface="Arial" panose="020B0604020202020204" pitchFamily="34" charset="0"/>
              <a:buNone/>
            </a:pPr>
            <a:r>
              <a:rPr lang="en-US" sz="1200" dirty="0"/>
              <a:t>2025 war </a:t>
            </a:r>
            <a:r>
              <a:rPr lang="en-US" sz="1200" dirty="0" err="1"/>
              <a:t>geprägt</a:t>
            </a:r>
            <a:r>
              <a:rPr lang="en-US" sz="1200" dirty="0"/>
              <a:t> von </a:t>
            </a:r>
            <a:r>
              <a:rPr lang="en-US" sz="1200" dirty="0" err="1"/>
              <a:t>Wachstum</a:t>
            </a:r>
            <a:r>
              <a:rPr lang="en-US" sz="1200" dirty="0"/>
              <a:t> und </a:t>
            </a:r>
            <a:r>
              <a:rPr lang="en-US" sz="1200" dirty="0" err="1"/>
              <a:t>Professionalisierung</a:t>
            </a:r>
            <a:r>
              <a:rPr lang="en-US" sz="1200" dirty="0"/>
              <a:t> </a:t>
            </a:r>
            <a:r>
              <a:rPr lang="en-US" sz="1200" dirty="0" err="1"/>
              <a:t>im</a:t>
            </a:r>
            <a:r>
              <a:rPr lang="en-US" sz="1200" dirty="0"/>
              <a:t> Verein Second Victim </a:t>
            </a:r>
            <a:r>
              <a:rPr lang="en-US" sz="1200" dirty="0" err="1"/>
              <a:t>mit</a:t>
            </a:r>
            <a:r>
              <a:rPr lang="en-US" sz="1200" dirty="0"/>
              <a:t> </a:t>
            </a:r>
            <a:r>
              <a:rPr lang="en-US" sz="1200" dirty="0" err="1"/>
              <a:t>verstärkter</a:t>
            </a:r>
            <a:r>
              <a:rPr lang="en-US" sz="1200" dirty="0"/>
              <a:t> Zusammenarbeit </a:t>
            </a:r>
            <a:r>
              <a:rPr lang="en-US" sz="1200" dirty="0" err="1"/>
              <a:t>im</a:t>
            </a:r>
            <a:r>
              <a:rPr lang="en-US" sz="1200" dirty="0"/>
              <a:t> </a:t>
            </a:r>
            <a:r>
              <a:rPr lang="en-US" sz="1200" dirty="0" err="1"/>
              <a:t>Gesundheitswesen</a:t>
            </a:r>
            <a:r>
              <a:rPr lang="en-US" sz="1200" dirty="0"/>
              <a:t>.</a:t>
            </a:r>
          </a:p>
          <a:p>
            <a:pPr marL="0" indent="0">
              <a:lnSpc>
                <a:spcPct val="140000"/>
              </a:lnSpc>
              <a:spcBef>
                <a:spcPts val="2500"/>
              </a:spcBef>
              <a:buFont typeface="Arial" panose="020B0604020202020204" pitchFamily="34" charset="0"/>
              <a:buNone/>
            </a:pPr>
            <a:r>
              <a:rPr lang="en-US" sz="1200" b="1" dirty="0"/>
              <a:t>Peer-Support und Awareness</a:t>
            </a:r>
          </a:p>
          <a:p>
            <a:pPr marL="0" lvl="1" indent="0">
              <a:lnSpc>
                <a:spcPct val="140000"/>
              </a:lnSpc>
              <a:buFont typeface="Arial" panose="020B0604020202020204" pitchFamily="34" charset="0"/>
              <a:buNone/>
            </a:pPr>
            <a:r>
              <a:rPr lang="en-US" sz="1200" dirty="0" err="1"/>
              <a:t>Fokus</a:t>
            </a:r>
            <a:r>
              <a:rPr lang="en-US" sz="1200" dirty="0"/>
              <a:t> lag auf Peer-Support und Awareness-Arbeit </a:t>
            </a:r>
            <a:r>
              <a:rPr lang="en-US" sz="1200" dirty="0" err="1"/>
              <a:t>zur</a:t>
            </a:r>
            <a:r>
              <a:rPr lang="en-US" sz="1200" dirty="0"/>
              <a:t> </a:t>
            </a:r>
            <a:r>
              <a:rPr lang="en-US" sz="1200" dirty="0" err="1"/>
              <a:t>Unterstützung</a:t>
            </a:r>
            <a:r>
              <a:rPr lang="en-US" sz="1200" dirty="0"/>
              <a:t> von </a:t>
            </a:r>
            <a:r>
              <a:rPr lang="en-US" sz="1200" dirty="0" err="1"/>
              <a:t>Fachkräften</a:t>
            </a:r>
            <a:r>
              <a:rPr lang="en-US" sz="1200" dirty="0"/>
              <a:t> </a:t>
            </a:r>
            <a:r>
              <a:rPr lang="en-US" sz="1200" dirty="0" err="1"/>
              <a:t>nach</a:t>
            </a:r>
            <a:r>
              <a:rPr lang="en-US" sz="1200" dirty="0"/>
              <a:t> </a:t>
            </a:r>
            <a:r>
              <a:rPr lang="en-US" sz="1200" dirty="0" err="1"/>
              <a:t>belastenden</a:t>
            </a:r>
            <a:r>
              <a:rPr lang="en-US" sz="1200" dirty="0"/>
              <a:t> </a:t>
            </a:r>
            <a:r>
              <a:rPr lang="en-US" sz="1200" dirty="0" err="1"/>
              <a:t>Ereignissen</a:t>
            </a:r>
            <a:r>
              <a:rPr lang="en-US" sz="1200" dirty="0"/>
              <a:t>.</a:t>
            </a:r>
          </a:p>
          <a:p>
            <a:pPr marL="0" indent="0">
              <a:lnSpc>
                <a:spcPct val="140000"/>
              </a:lnSpc>
              <a:spcBef>
                <a:spcPts val="2500"/>
              </a:spcBef>
              <a:buFont typeface="Arial" panose="020B0604020202020204" pitchFamily="34" charset="0"/>
              <a:buNone/>
            </a:pPr>
            <a:r>
              <a:rPr lang="en-US" sz="1200" b="1" dirty="0"/>
              <a:t>Forschung und </a:t>
            </a:r>
            <a:r>
              <a:rPr lang="en-US" sz="1200" b="1" dirty="0" err="1"/>
              <a:t>Ausbildung</a:t>
            </a:r>
            <a:endParaRPr lang="en-US" sz="1200" b="1" dirty="0"/>
          </a:p>
          <a:p>
            <a:pPr marL="0" lvl="1" indent="0">
              <a:lnSpc>
                <a:spcPct val="140000"/>
              </a:lnSpc>
              <a:buFont typeface="Arial" panose="020B0604020202020204" pitchFamily="34" charset="0"/>
              <a:buNone/>
            </a:pPr>
            <a:r>
              <a:rPr lang="en-US" sz="1200" dirty="0"/>
              <a:t>Forschung und </a:t>
            </a:r>
            <a:r>
              <a:rPr lang="en-US" sz="1200" dirty="0" err="1"/>
              <a:t>Ausbildung</a:t>
            </a:r>
            <a:r>
              <a:rPr lang="en-US" sz="1200" dirty="0"/>
              <a:t> von Peers in </a:t>
            </a:r>
            <a:r>
              <a:rPr lang="en-US" sz="1200" dirty="0" err="1"/>
              <a:t>führenden</a:t>
            </a:r>
            <a:r>
              <a:rPr lang="en-US" sz="1200" dirty="0"/>
              <a:t> </a:t>
            </a:r>
            <a:r>
              <a:rPr lang="en-US" sz="1200" dirty="0" err="1"/>
              <a:t>Gesundheitseinrichtungen</a:t>
            </a:r>
            <a:r>
              <a:rPr lang="en-US" sz="1200" dirty="0"/>
              <a:t> </a:t>
            </a:r>
            <a:r>
              <a:rPr lang="en-US" sz="1200" dirty="0" err="1"/>
              <a:t>wurden</a:t>
            </a:r>
            <a:r>
              <a:rPr lang="en-US" sz="1200" dirty="0"/>
              <a:t> </a:t>
            </a:r>
            <a:r>
              <a:rPr lang="en-US" sz="1200" dirty="0" err="1"/>
              <a:t>intensiv</a:t>
            </a:r>
            <a:r>
              <a:rPr lang="en-US" sz="1200" dirty="0"/>
              <a:t> </a:t>
            </a:r>
            <a:r>
              <a:rPr lang="en-US" sz="1200" dirty="0" err="1"/>
              <a:t>vorangetrieben</a:t>
            </a:r>
            <a:r>
              <a:rPr lang="en-US" sz="1200" dirty="0"/>
              <a:t>.</a:t>
            </a:r>
          </a:p>
          <a:p>
            <a:pPr marL="0" indent="0">
              <a:lnSpc>
                <a:spcPct val="140000"/>
              </a:lnSpc>
              <a:spcBef>
                <a:spcPts val="2500"/>
              </a:spcBef>
              <a:buFont typeface="Arial" panose="020B0604020202020204" pitchFamily="34" charset="0"/>
              <a:buNone/>
            </a:pPr>
            <a:r>
              <a:rPr lang="en-US" sz="1200" b="1" dirty="0" err="1"/>
              <a:t>Verbesserte</a:t>
            </a:r>
            <a:r>
              <a:rPr lang="en-US" sz="1200" b="1" dirty="0"/>
              <a:t> </a:t>
            </a:r>
            <a:r>
              <a:rPr lang="en-US" sz="1200" b="1" dirty="0" err="1"/>
              <a:t>Versorgung</a:t>
            </a:r>
            <a:r>
              <a:rPr lang="en-US" sz="1200" b="1" dirty="0"/>
              <a:t> und </a:t>
            </a:r>
            <a:r>
              <a:rPr lang="en-US" sz="1200" b="1" dirty="0" err="1"/>
              <a:t>Resilienz</a:t>
            </a:r>
            <a:endParaRPr lang="en-US" sz="1200" b="1" dirty="0"/>
          </a:p>
          <a:p>
            <a:pPr marL="0" lvl="1" indent="0">
              <a:lnSpc>
                <a:spcPct val="140000"/>
              </a:lnSpc>
              <a:buFont typeface="Arial" panose="020B0604020202020204" pitchFamily="34" charset="0"/>
              <a:buNone/>
            </a:pPr>
            <a:r>
              <a:rPr lang="en-US" sz="1200" dirty="0" err="1"/>
              <a:t>Maßnahmen</a:t>
            </a:r>
            <a:r>
              <a:rPr lang="en-US" sz="1200" dirty="0"/>
              <a:t> </a:t>
            </a:r>
            <a:r>
              <a:rPr lang="en-US" sz="1200" dirty="0" err="1"/>
              <a:t>stärkten</a:t>
            </a:r>
            <a:r>
              <a:rPr lang="en-US" sz="1200" dirty="0"/>
              <a:t> die </a:t>
            </a:r>
            <a:r>
              <a:rPr lang="en-US" sz="1200" dirty="0" err="1"/>
              <a:t>Versorgung</a:t>
            </a:r>
            <a:r>
              <a:rPr lang="en-US" sz="1200" dirty="0"/>
              <a:t> </a:t>
            </a:r>
            <a:r>
              <a:rPr lang="en-US" sz="1200" dirty="0" err="1"/>
              <a:t>Betroffener</a:t>
            </a:r>
            <a:r>
              <a:rPr lang="en-US" sz="1200" dirty="0"/>
              <a:t> und </a:t>
            </a:r>
            <a:r>
              <a:rPr lang="en-US" sz="1200" dirty="0" err="1"/>
              <a:t>erhöhten</a:t>
            </a:r>
            <a:r>
              <a:rPr lang="en-US" sz="1200" dirty="0"/>
              <a:t> die </a:t>
            </a:r>
            <a:r>
              <a:rPr lang="en-US" sz="1200" dirty="0" err="1"/>
              <a:t>Resilienz</a:t>
            </a:r>
            <a:r>
              <a:rPr lang="en-US" sz="1200" dirty="0"/>
              <a:t> </a:t>
            </a:r>
            <a:r>
              <a:rPr lang="en-US" sz="1200" dirty="0" err="1"/>
              <a:t>im</a:t>
            </a:r>
            <a:r>
              <a:rPr lang="en-US" sz="1200" dirty="0"/>
              <a:t> </a:t>
            </a:r>
            <a:r>
              <a:rPr lang="en-US" sz="1200" dirty="0" err="1"/>
              <a:t>Gesundheitswesen</a:t>
            </a:r>
            <a:r>
              <a:rPr lang="en-US" sz="1200" dirty="0"/>
              <a:t> </a:t>
            </a:r>
            <a:r>
              <a:rPr lang="en-US" sz="1200" dirty="0" err="1"/>
              <a:t>nachhaltig</a:t>
            </a:r>
            <a:r>
              <a:rPr lang="en-US" sz="1200" dirty="0"/>
              <a:t>.</a:t>
            </a:r>
          </a:p>
        </p:txBody>
      </p:sp>
      <p:sp>
        <p:nvSpPr>
          <p:cNvPr id="4" name="Title 3">
            <a:extLst>
              <a:ext uri="{FF2B5EF4-FFF2-40B4-BE49-F238E27FC236}">
                <a16:creationId xmlns:a16="http://schemas.microsoft.com/office/drawing/2014/main" id="{37FA9B79-BF1F-C2F2-C35F-D61D41572BCF}"/>
              </a:ext>
            </a:extLst>
          </p:cNvPr>
          <p:cNvSpPr>
            <a:spLocks noGrp="1"/>
          </p:cNvSpPr>
          <p:nvPr>
            <p:ph type="title"/>
          </p:nvPr>
        </p:nvSpPr>
        <p:spPr>
          <a:xfrm>
            <a:off x="5303519" y="457200"/>
            <a:ext cx="6400800" cy="932688"/>
          </a:xfrm>
        </p:spPr>
        <p:txBody>
          <a:bodyPr anchor="b">
            <a:normAutofit/>
          </a:bodyPr>
          <a:lstStyle/>
          <a:p>
            <a:r>
              <a:rPr lang="en-US" sz="3000" dirty="0" err="1"/>
              <a:t>Einleitung</a:t>
            </a:r>
            <a:r>
              <a:rPr lang="en-US" sz="3000" dirty="0"/>
              <a:t> und </a:t>
            </a:r>
            <a:r>
              <a:rPr lang="en-US" sz="3000" dirty="0" err="1"/>
              <a:t>Jahresrückblick</a:t>
            </a:r>
            <a:endParaRPr lang="en-US" sz="3000" dirty="0"/>
          </a:p>
        </p:txBody>
      </p:sp>
    </p:spTree>
    <p:extLst>
      <p:ext uri="{BB962C8B-B14F-4D97-AF65-F5344CB8AC3E}">
        <p14:creationId xmlns:p14="http://schemas.microsoft.com/office/powerpoint/2010/main" val="3024297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388998-A75B-9772-78F2-2F1A4400A5FE}"/>
              </a:ext>
            </a:extLst>
          </p:cNvPr>
          <p:cNvSpPr>
            <a:spLocks noGrp="1"/>
          </p:cNvSpPr>
          <p:nvPr>
            <p:ph type="ctrTitle"/>
          </p:nvPr>
        </p:nvSpPr>
        <p:spPr>
          <a:xfrm>
            <a:off x="987552" y="301752"/>
            <a:ext cx="4654296" cy="6263640"/>
          </a:xfrm>
        </p:spPr>
        <p:txBody>
          <a:bodyPr anchor="ctr">
            <a:normAutofit/>
          </a:bodyPr>
          <a:lstStyle/>
          <a:p>
            <a:r>
              <a:rPr lang="en-US" sz="2800"/>
              <a:t>Organisatorische Weiterentwicklung</a:t>
            </a:r>
          </a:p>
        </p:txBody>
      </p:sp>
    </p:spTree>
    <p:extLst>
      <p:ext uri="{BB962C8B-B14F-4D97-AF65-F5344CB8AC3E}">
        <p14:creationId xmlns:p14="http://schemas.microsoft.com/office/powerpoint/2010/main" val="366862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ufnahme von weiblichen Kolleginnen mit einem entspannten Geschäftsgespräch">
            <a:extLst>
              <a:ext uri="{FF2B5EF4-FFF2-40B4-BE49-F238E27FC236}">
                <a16:creationId xmlns:a16="http://schemas.microsoft.com/office/drawing/2014/main" id="{AD1EC9E5-6472-4B9A-B723-4660BC96209C}"/>
              </a:ext>
            </a:extLst>
          </p:cNvPr>
          <p:cNvPicPr>
            <a:picLocks noGrp="1" noChangeAspect="1"/>
          </p:cNvPicPr>
          <p:nvPr>
            <p:ph type="pic" sz="quarter" idx="13"/>
          </p:nvPr>
        </p:nvPicPr>
        <p:blipFill>
          <a:blip r:embed="rId3"/>
          <a:srcRect r="4383"/>
          <a:stretch>
            <a:fillRect/>
          </a:stretch>
        </p:blipFill>
        <p:spPr>
          <a:xfrm>
            <a:off x="257899" y="255814"/>
            <a:ext cx="4278085" cy="6346371"/>
          </a:xfrm>
          <a:prstGeom prst="rect">
            <a:avLst/>
          </a:prstGeom>
          <a:noFill/>
        </p:spPr>
      </p:pic>
      <p:sp>
        <p:nvSpPr>
          <p:cNvPr id="2" name="Content Placeholder 1">
            <a:extLst>
              <a:ext uri="{FF2B5EF4-FFF2-40B4-BE49-F238E27FC236}">
                <a16:creationId xmlns:a16="http://schemas.microsoft.com/office/drawing/2014/main" id="{8D207BD0-3C99-941B-823B-AE10FBFD242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03520" y="1618488"/>
            <a:ext cx="6400800" cy="4480560"/>
          </a:xfrm>
        </p:spPr>
        <p:txBody>
          <a:bodyPr vert="horz" lIns="91440" tIns="45720" rIns="91440" bIns="45720" rtlCol="0" anchor="t">
            <a:normAutofit/>
          </a:bodyPr>
          <a:lstStyle/>
          <a:p>
            <a:pPr marL="0" indent="0">
              <a:lnSpc>
                <a:spcPct val="140000"/>
              </a:lnSpc>
              <a:spcBef>
                <a:spcPts val="2500"/>
              </a:spcBef>
              <a:buFont typeface="Arial" panose="020B0604020202020204" pitchFamily="34" charset="0"/>
              <a:buNone/>
            </a:pPr>
            <a:r>
              <a:rPr lang="en-US" sz="1200" b="1" dirty="0" err="1">
                <a:latin typeface="Avenir Next LT Pro"/>
              </a:rPr>
              <a:t>Optimierte</a:t>
            </a:r>
            <a:r>
              <a:rPr lang="en-US" sz="1200" b="1" dirty="0">
                <a:latin typeface="Avenir Next LT Pro"/>
              </a:rPr>
              <a:t> interne </a:t>
            </a:r>
            <a:r>
              <a:rPr lang="en-US" sz="1200" b="1" dirty="0" err="1">
                <a:latin typeface="Avenir Next LT Pro"/>
              </a:rPr>
              <a:t>Abläufe</a:t>
            </a:r>
          </a:p>
          <a:p>
            <a:pPr marL="0" lvl="1" indent="0">
              <a:lnSpc>
                <a:spcPct val="140000"/>
              </a:lnSpc>
              <a:buFont typeface="Arial" panose="020B0604020202020204" pitchFamily="34" charset="0"/>
              <a:buNone/>
            </a:pPr>
            <a:r>
              <a:rPr lang="en-US" sz="1200" dirty="0" err="1">
                <a:latin typeface="Avenir Next LT Pro"/>
              </a:rPr>
              <a:t>Im</a:t>
            </a:r>
            <a:r>
              <a:rPr lang="en-US" sz="1200" dirty="0">
                <a:latin typeface="Avenir Next LT Pro"/>
              </a:rPr>
              <a:t> Jahr 2025 </a:t>
            </a:r>
            <a:r>
              <a:rPr lang="en-US" sz="1200" dirty="0" err="1">
                <a:latin typeface="Avenir Next LT Pro"/>
              </a:rPr>
              <a:t>wurden</a:t>
            </a:r>
            <a:r>
              <a:rPr lang="en-US" sz="1200" dirty="0">
                <a:latin typeface="Avenir Next LT Pro"/>
              </a:rPr>
              <a:t> </a:t>
            </a:r>
            <a:r>
              <a:rPr lang="en-US" sz="1200" dirty="0" err="1">
                <a:latin typeface="Avenir Next LT Pro"/>
              </a:rPr>
              <a:t>Abläufe</a:t>
            </a:r>
            <a:r>
              <a:rPr lang="en-US" sz="1200" dirty="0">
                <a:latin typeface="Avenir Next LT Pro"/>
              </a:rPr>
              <a:t> </a:t>
            </a:r>
            <a:r>
              <a:rPr lang="en-US" sz="1200" dirty="0" err="1">
                <a:latin typeface="Avenir Next LT Pro"/>
              </a:rPr>
              <a:t>verbessert</a:t>
            </a:r>
            <a:r>
              <a:rPr lang="en-US" sz="1200" dirty="0">
                <a:latin typeface="Avenir Next LT Pro"/>
              </a:rPr>
              <a:t>, um </a:t>
            </a:r>
            <a:r>
              <a:rPr lang="en-US" sz="1200" dirty="0" err="1">
                <a:latin typeface="Avenir Next LT Pro"/>
              </a:rPr>
              <a:t>schnellere</a:t>
            </a:r>
            <a:r>
              <a:rPr lang="en-US" sz="1200" dirty="0">
                <a:latin typeface="Avenir Next LT Pro"/>
              </a:rPr>
              <a:t> und </a:t>
            </a:r>
            <a:r>
              <a:rPr lang="en-US" sz="1200" dirty="0" err="1">
                <a:latin typeface="Avenir Next LT Pro"/>
              </a:rPr>
              <a:t>effizientere</a:t>
            </a:r>
            <a:r>
              <a:rPr lang="en-US" sz="1200" dirty="0">
                <a:latin typeface="Avenir Next LT Pro"/>
              </a:rPr>
              <a:t> </a:t>
            </a:r>
            <a:r>
              <a:rPr lang="en-US" sz="1200" dirty="0" err="1">
                <a:latin typeface="Avenir Next LT Pro"/>
              </a:rPr>
              <a:t>Betreuung</a:t>
            </a:r>
            <a:r>
              <a:rPr lang="en-US" sz="1200" dirty="0">
                <a:latin typeface="Avenir Next LT Pro"/>
              </a:rPr>
              <a:t> </a:t>
            </a:r>
            <a:r>
              <a:rPr lang="en-US" sz="1200" dirty="0" err="1">
                <a:latin typeface="Avenir Next LT Pro"/>
              </a:rPr>
              <a:t>sicherzustellen</a:t>
            </a:r>
            <a:r>
              <a:rPr lang="en-US" sz="1200" dirty="0">
                <a:latin typeface="Avenir Next LT Pro"/>
              </a:rPr>
              <a:t>.</a:t>
            </a:r>
          </a:p>
          <a:p>
            <a:pPr marL="0" indent="0">
              <a:lnSpc>
                <a:spcPct val="140000"/>
              </a:lnSpc>
              <a:spcBef>
                <a:spcPts val="2500"/>
              </a:spcBef>
              <a:buFont typeface="Arial" panose="020B0604020202020204" pitchFamily="34" charset="0"/>
              <a:buNone/>
            </a:pPr>
            <a:r>
              <a:rPr lang="en-US" sz="1200" b="1" dirty="0" err="1">
                <a:latin typeface="Avenir Next LT Pro"/>
              </a:rPr>
              <a:t>Regelmäßiger</a:t>
            </a:r>
            <a:r>
              <a:rPr lang="en-US" sz="1200" b="1" dirty="0">
                <a:latin typeface="Avenir Next LT Pro"/>
              </a:rPr>
              <a:t> </a:t>
            </a:r>
            <a:r>
              <a:rPr lang="en-US" sz="1200" b="1" dirty="0" err="1">
                <a:latin typeface="Avenir Next LT Pro"/>
              </a:rPr>
              <a:t>Erfahrungsaustausch</a:t>
            </a:r>
          </a:p>
          <a:p>
            <a:pPr marL="0" lvl="1" indent="0">
              <a:lnSpc>
                <a:spcPct val="140000"/>
              </a:lnSpc>
              <a:buFont typeface="Arial" panose="020B0604020202020204" pitchFamily="34" charset="0"/>
              <a:buNone/>
            </a:pPr>
            <a:r>
              <a:rPr lang="en-US" sz="1200" dirty="0" err="1">
                <a:latin typeface="Avenir Next LT Pro"/>
              </a:rPr>
              <a:t>Psychosoziale</a:t>
            </a:r>
            <a:r>
              <a:rPr lang="en-US" sz="1200" dirty="0">
                <a:latin typeface="Avenir Next LT Pro"/>
              </a:rPr>
              <a:t> </a:t>
            </a:r>
            <a:r>
              <a:rPr lang="en-US" sz="1200" dirty="0" err="1">
                <a:latin typeface="Avenir Next LT Pro"/>
              </a:rPr>
              <a:t>Fachkräfte</a:t>
            </a:r>
            <a:r>
              <a:rPr lang="en-US" sz="1200" dirty="0">
                <a:latin typeface="Avenir Next LT Pro"/>
              </a:rPr>
              <a:t> </a:t>
            </a:r>
            <a:r>
              <a:rPr lang="en-US" sz="1200" dirty="0" err="1">
                <a:latin typeface="Avenir Next LT Pro"/>
              </a:rPr>
              <a:t>treffen</a:t>
            </a:r>
            <a:r>
              <a:rPr lang="en-US" sz="1200" dirty="0">
                <a:latin typeface="Avenir Next LT Pro"/>
              </a:rPr>
              <a:t> </a:t>
            </a:r>
            <a:r>
              <a:rPr lang="en-US" sz="1200" dirty="0" err="1">
                <a:latin typeface="Avenir Next LT Pro"/>
              </a:rPr>
              <a:t>sich</a:t>
            </a:r>
            <a:r>
              <a:rPr lang="en-US" sz="1200" dirty="0">
                <a:latin typeface="Avenir Next LT Pro"/>
              </a:rPr>
              <a:t> </a:t>
            </a:r>
            <a:r>
              <a:rPr lang="en-US" sz="1200" dirty="0" err="1">
                <a:latin typeface="Avenir Next LT Pro"/>
              </a:rPr>
              <a:t>vierteljährlich</a:t>
            </a:r>
            <a:r>
              <a:rPr lang="en-US" sz="1200" dirty="0">
                <a:latin typeface="Avenir Next LT Pro"/>
              </a:rPr>
              <a:t>, um </a:t>
            </a:r>
            <a:r>
              <a:rPr lang="en-US" sz="1200" dirty="0" err="1">
                <a:latin typeface="Avenir Next LT Pro"/>
              </a:rPr>
              <a:t>Beratungsqualität</a:t>
            </a:r>
            <a:r>
              <a:rPr lang="en-US" sz="1200" dirty="0">
                <a:latin typeface="Avenir Next LT Pro"/>
              </a:rPr>
              <a:t> </a:t>
            </a:r>
            <a:r>
              <a:rPr lang="en-US" sz="1200" dirty="0" err="1">
                <a:latin typeface="Avenir Next LT Pro"/>
              </a:rPr>
              <a:t>zu</a:t>
            </a:r>
            <a:r>
              <a:rPr lang="en-US" sz="1200" dirty="0">
                <a:latin typeface="Avenir Next LT Pro"/>
              </a:rPr>
              <a:t> </a:t>
            </a:r>
            <a:r>
              <a:rPr lang="en-US" sz="1200" dirty="0" err="1">
                <a:latin typeface="Avenir Next LT Pro"/>
              </a:rPr>
              <a:t>sichern</a:t>
            </a:r>
            <a:r>
              <a:rPr lang="en-US" sz="1200" dirty="0">
                <a:latin typeface="Avenir Next LT Pro"/>
              </a:rPr>
              <a:t>.</a:t>
            </a:r>
          </a:p>
          <a:p>
            <a:pPr marL="0" indent="0">
              <a:lnSpc>
                <a:spcPct val="140000"/>
              </a:lnSpc>
              <a:spcBef>
                <a:spcPts val="2500"/>
              </a:spcBef>
              <a:buFont typeface="Arial" panose="020B0604020202020204" pitchFamily="34" charset="0"/>
              <a:buNone/>
            </a:pPr>
            <a:r>
              <a:rPr lang="en-US" sz="1200" b="1" dirty="0" err="1">
                <a:latin typeface="Avenir Next LT Pro"/>
              </a:rPr>
              <a:t>Erweiterung</a:t>
            </a:r>
            <a:r>
              <a:rPr lang="en-US" sz="1200" b="1" dirty="0">
                <a:latin typeface="Avenir Next LT Pro"/>
              </a:rPr>
              <a:t> des </a:t>
            </a:r>
            <a:r>
              <a:rPr lang="en-US" sz="1200" b="1" dirty="0" err="1">
                <a:latin typeface="Avenir Next LT Pro"/>
              </a:rPr>
              <a:t>Beratungsangebots</a:t>
            </a:r>
          </a:p>
          <a:p>
            <a:pPr marL="0" lvl="1" indent="0">
              <a:lnSpc>
                <a:spcPct val="140000"/>
              </a:lnSpc>
              <a:buFont typeface="Arial" panose="020B0604020202020204" pitchFamily="34" charset="0"/>
              <a:buNone/>
            </a:pPr>
            <a:r>
              <a:rPr lang="en-US" sz="1200" dirty="0">
                <a:latin typeface="Avenir Next LT Pro"/>
              </a:rPr>
              <a:t>30 </a:t>
            </a:r>
            <a:r>
              <a:rPr lang="en-US" sz="1200" dirty="0" err="1">
                <a:latin typeface="Avenir Next LT Pro"/>
              </a:rPr>
              <a:t>zusätzliche</a:t>
            </a:r>
            <a:r>
              <a:rPr lang="en-US" sz="1200" dirty="0">
                <a:latin typeface="Avenir Next LT Pro"/>
              </a:rPr>
              <a:t> </a:t>
            </a:r>
            <a:r>
              <a:rPr lang="en-US" sz="1200" dirty="0" err="1">
                <a:latin typeface="Avenir Next LT Pro"/>
              </a:rPr>
              <a:t>Beratungseinheiten</a:t>
            </a:r>
            <a:r>
              <a:rPr lang="en-US" sz="1200" dirty="0">
                <a:latin typeface="Avenir Next LT Pro"/>
              </a:rPr>
              <a:t> </a:t>
            </a:r>
            <a:r>
              <a:rPr lang="en-US" sz="1200" dirty="0" err="1">
                <a:latin typeface="Avenir Next LT Pro"/>
              </a:rPr>
              <a:t>wurden</a:t>
            </a:r>
            <a:r>
              <a:rPr lang="en-US" sz="1200" dirty="0">
                <a:latin typeface="Avenir Next LT Pro"/>
              </a:rPr>
              <a:t> </a:t>
            </a:r>
            <a:r>
              <a:rPr lang="en-US" sz="1200" dirty="0" err="1">
                <a:latin typeface="Avenir Next LT Pro"/>
              </a:rPr>
              <a:t>genehmigt</a:t>
            </a:r>
            <a:r>
              <a:rPr lang="en-US" sz="1200" dirty="0">
                <a:latin typeface="Avenir Next LT Pro"/>
              </a:rPr>
              <a:t>, was das </a:t>
            </a:r>
            <a:r>
              <a:rPr lang="en-US" sz="1200" dirty="0" err="1">
                <a:latin typeface="Avenir Next LT Pro"/>
              </a:rPr>
              <a:t>Angebot</a:t>
            </a:r>
            <a:r>
              <a:rPr lang="en-US" sz="1200" dirty="0">
                <a:latin typeface="Avenir Next LT Pro"/>
              </a:rPr>
              <a:t> </a:t>
            </a:r>
            <a:r>
              <a:rPr lang="en-US" sz="1200" dirty="0" err="1">
                <a:latin typeface="Avenir Next LT Pro"/>
              </a:rPr>
              <a:t>deutlich</a:t>
            </a:r>
            <a:r>
              <a:rPr lang="en-US" sz="1200" dirty="0">
                <a:latin typeface="Avenir Next LT Pro"/>
              </a:rPr>
              <a:t> </a:t>
            </a:r>
            <a:r>
              <a:rPr lang="en-US" sz="1200" dirty="0" err="1">
                <a:latin typeface="Avenir Next LT Pro"/>
              </a:rPr>
              <a:t>erweitert</a:t>
            </a:r>
            <a:r>
              <a:rPr lang="en-US" sz="1200" dirty="0">
                <a:latin typeface="Avenir Next LT Pro"/>
              </a:rPr>
              <a:t>.</a:t>
            </a:r>
          </a:p>
          <a:p>
            <a:pPr marL="0" indent="0">
              <a:lnSpc>
                <a:spcPct val="140000"/>
              </a:lnSpc>
              <a:spcBef>
                <a:spcPts val="2500"/>
              </a:spcBef>
              <a:buFont typeface="Arial" panose="020B0604020202020204" pitchFamily="34" charset="0"/>
              <a:buNone/>
            </a:pPr>
            <a:r>
              <a:rPr lang="en-US" sz="1200" b="1" dirty="0" err="1">
                <a:latin typeface="Avenir Next LT Pro"/>
              </a:rPr>
              <a:t>Modernisierte</a:t>
            </a:r>
            <a:r>
              <a:rPr lang="en-US" sz="1200" b="1" dirty="0">
                <a:latin typeface="Avenir Next LT Pro"/>
              </a:rPr>
              <a:t> </a:t>
            </a:r>
            <a:r>
              <a:rPr lang="en-US" sz="1200" b="1" dirty="0" err="1">
                <a:latin typeface="Avenir Next LT Pro"/>
              </a:rPr>
              <a:t>Leitstelle</a:t>
            </a:r>
          </a:p>
          <a:p>
            <a:pPr marL="0" lvl="1" indent="0">
              <a:lnSpc>
                <a:spcPct val="140000"/>
              </a:lnSpc>
              <a:buFont typeface="Arial" panose="020B0604020202020204" pitchFamily="34" charset="0"/>
              <a:buNone/>
            </a:pPr>
            <a:r>
              <a:rPr lang="en-US" sz="1200" dirty="0">
                <a:latin typeface="Avenir Next LT Pro"/>
              </a:rPr>
              <a:t>Das </a:t>
            </a:r>
            <a:r>
              <a:rPr lang="en-US" sz="1200" dirty="0" err="1">
                <a:latin typeface="Avenir Next LT Pro"/>
              </a:rPr>
              <a:t>Konzept</a:t>
            </a:r>
            <a:r>
              <a:rPr lang="en-US" sz="1200" dirty="0">
                <a:latin typeface="Avenir Next LT Pro"/>
              </a:rPr>
              <a:t> der </a:t>
            </a:r>
            <a:r>
              <a:rPr lang="en-US" sz="1200" dirty="0" err="1">
                <a:latin typeface="Avenir Next LT Pro"/>
              </a:rPr>
              <a:t>Psychosozialen</a:t>
            </a:r>
            <a:r>
              <a:rPr lang="en-US" sz="1200" dirty="0">
                <a:latin typeface="Avenir Next LT Pro"/>
              </a:rPr>
              <a:t> </a:t>
            </a:r>
            <a:r>
              <a:rPr lang="en-US" sz="1200" dirty="0" err="1">
                <a:latin typeface="Avenir Next LT Pro"/>
              </a:rPr>
              <a:t>Leitstelle</a:t>
            </a:r>
            <a:r>
              <a:rPr lang="en-US" sz="1200" dirty="0">
                <a:latin typeface="Avenir Next LT Pro"/>
              </a:rPr>
              <a:t> </a:t>
            </a:r>
            <a:r>
              <a:rPr lang="en-US" sz="1200" dirty="0" err="1">
                <a:latin typeface="Avenir Next LT Pro"/>
              </a:rPr>
              <a:t>wurde</a:t>
            </a:r>
            <a:r>
              <a:rPr lang="en-US" sz="1200" dirty="0">
                <a:latin typeface="Avenir Next LT Pro"/>
              </a:rPr>
              <a:t> </a:t>
            </a:r>
            <a:r>
              <a:rPr lang="en-US" sz="1200" dirty="0" err="1">
                <a:latin typeface="Avenir Next LT Pro"/>
              </a:rPr>
              <a:t>überarbeitet</a:t>
            </a:r>
            <a:r>
              <a:rPr lang="en-US" sz="1200" dirty="0">
                <a:latin typeface="Avenir Next LT Pro"/>
              </a:rPr>
              <a:t> und </a:t>
            </a:r>
            <a:r>
              <a:rPr lang="en-US" sz="1200" dirty="0" err="1">
                <a:latin typeface="Avenir Next LT Pro"/>
              </a:rPr>
              <a:t>als</a:t>
            </a:r>
            <a:r>
              <a:rPr lang="en-US" sz="1200" dirty="0">
                <a:latin typeface="Avenir Next LT Pro"/>
              </a:rPr>
              <a:t> </a:t>
            </a:r>
            <a:r>
              <a:rPr lang="en-US" sz="1200" dirty="0" err="1">
                <a:latin typeface="Avenir Next LT Pro"/>
              </a:rPr>
              <a:t>zentrale</a:t>
            </a:r>
            <a:r>
              <a:rPr lang="en-US" sz="1200" dirty="0">
                <a:latin typeface="Avenir Next LT Pro"/>
              </a:rPr>
              <a:t> </a:t>
            </a:r>
            <a:r>
              <a:rPr lang="en-US" sz="1200" dirty="0" err="1">
                <a:latin typeface="Avenir Next LT Pro"/>
              </a:rPr>
              <a:t>Anlaufstelle</a:t>
            </a:r>
            <a:r>
              <a:rPr lang="en-US" sz="1200" dirty="0">
                <a:latin typeface="Avenir Next LT Pro"/>
              </a:rPr>
              <a:t> </a:t>
            </a:r>
            <a:r>
              <a:rPr lang="en-US" sz="1200" dirty="0" err="1">
                <a:latin typeface="Avenir Next LT Pro"/>
              </a:rPr>
              <a:t>etabliert</a:t>
            </a:r>
            <a:r>
              <a:rPr lang="en-US" sz="1200" dirty="0">
                <a:latin typeface="Avenir Next LT Pro"/>
              </a:rPr>
              <a:t>.</a:t>
            </a:r>
          </a:p>
          <a:p>
            <a:pPr marL="0" lvl="1">
              <a:lnSpc>
                <a:spcPct val="140000"/>
              </a:lnSpc>
            </a:pPr>
            <a:endParaRPr lang="en-US" sz="1200"/>
          </a:p>
        </p:txBody>
      </p:sp>
      <p:sp>
        <p:nvSpPr>
          <p:cNvPr id="4" name="Title 3">
            <a:extLst>
              <a:ext uri="{FF2B5EF4-FFF2-40B4-BE49-F238E27FC236}">
                <a16:creationId xmlns:a16="http://schemas.microsoft.com/office/drawing/2014/main" id="{76ECC6E1-F3D5-81C8-315C-D51643E50155}"/>
              </a:ext>
            </a:extLst>
          </p:cNvPr>
          <p:cNvSpPr>
            <a:spLocks noGrp="1"/>
          </p:cNvSpPr>
          <p:nvPr>
            <p:ph type="title"/>
          </p:nvPr>
        </p:nvSpPr>
        <p:spPr>
          <a:xfrm>
            <a:off x="5303519" y="457200"/>
            <a:ext cx="6400800" cy="932688"/>
          </a:xfrm>
        </p:spPr>
        <p:txBody>
          <a:bodyPr anchor="b">
            <a:normAutofit/>
          </a:bodyPr>
          <a:lstStyle/>
          <a:p>
            <a:r>
              <a:rPr lang="en-US" sz="3000"/>
              <a:t>Strukturierung und Ausbau</a:t>
            </a:r>
          </a:p>
        </p:txBody>
      </p:sp>
    </p:spTree>
    <p:extLst>
      <p:ext uri="{BB962C8B-B14F-4D97-AF65-F5344CB8AC3E}">
        <p14:creationId xmlns:p14="http://schemas.microsoft.com/office/powerpoint/2010/main" val="421527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661B19-CAC2-4AC3-435C-F96850EE9F91}"/>
              </a:ext>
            </a:extLst>
          </p:cNvPr>
          <p:cNvSpPr>
            <a:spLocks noGrp="1"/>
          </p:cNvSpPr>
          <p:nvPr>
            <p:ph type="ctrTitle"/>
          </p:nvPr>
        </p:nvSpPr>
        <p:spPr>
          <a:xfrm>
            <a:off x="987552" y="301752"/>
            <a:ext cx="4654296" cy="6263640"/>
          </a:xfrm>
        </p:spPr>
        <p:txBody>
          <a:bodyPr anchor="ctr">
            <a:normAutofit/>
          </a:bodyPr>
          <a:lstStyle/>
          <a:p>
            <a:r>
              <a:rPr lang="en-US"/>
              <a:t>Peer-Support und Ausbildung</a:t>
            </a:r>
          </a:p>
        </p:txBody>
      </p:sp>
    </p:spTree>
    <p:extLst>
      <p:ext uri="{BB962C8B-B14F-4D97-AF65-F5344CB8AC3E}">
        <p14:creationId xmlns:p14="http://schemas.microsoft.com/office/powerpoint/2010/main" val="1321293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rzt hört während des Hausbesuchs den Herzschlag des Patienten ab – trägt eine Gesichtsmaske">
            <a:extLst>
              <a:ext uri="{FF2B5EF4-FFF2-40B4-BE49-F238E27FC236}">
                <a16:creationId xmlns:a16="http://schemas.microsoft.com/office/drawing/2014/main" id="{E4C0F0A8-41C2-42D6-AFED-D968E7768985}"/>
              </a:ext>
            </a:extLst>
          </p:cNvPr>
          <p:cNvPicPr>
            <a:picLocks noGrp="1" noChangeAspect="1"/>
          </p:cNvPicPr>
          <p:nvPr>
            <p:ph type="pic" sz="quarter" idx="13"/>
          </p:nvPr>
        </p:nvPicPr>
        <p:blipFill>
          <a:blip r:embed="rId3"/>
          <a:srcRect l="19964" r="3" b="3"/>
          <a:stretch>
            <a:fillRect/>
          </a:stretch>
        </p:blipFill>
        <p:spPr>
          <a:xfrm>
            <a:off x="811715" y="2522754"/>
            <a:ext cx="4262258" cy="3554740"/>
          </a:xfrm>
          <a:prstGeom prst="rect">
            <a:avLst/>
          </a:prstGeom>
          <a:noFill/>
        </p:spPr>
      </p:pic>
      <p:sp>
        <p:nvSpPr>
          <p:cNvPr id="2" name="Content Placeholder 1">
            <a:extLst>
              <a:ext uri="{FF2B5EF4-FFF2-40B4-BE49-F238E27FC236}">
                <a16:creationId xmlns:a16="http://schemas.microsoft.com/office/drawing/2014/main" id="{3A00E6BF-9F3F-844B-55B7-4931EB4522B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sz="1400" b="1">
                <a:latin typeface="Avenir Next LT Pro"/>
              </a:rPr>
              <a:t>Peer-Support-Kurs</a:t>
            </a:r>
          </a:p>
          <a:p>
            <a:pPr marL="0" lvl="1"/>
            <a:r>
              <a:rPr lang="en-US" sz="1400">
                <a:latin typeface="Avenir Next LT Pro"/>
              </a:rPr>
              <a:t>Ein </a:t>
            </a:r>
            <a:r>
              <a:rPr lang="en-US" sz="1400" err="1">
                <a:latin typeface="Avenir Next LT Pro"/>
              </a:rPr>
              <a:t>umfassender</a:t>
            </a:r>
            <a:r>
              <a:rPr lang="en-US" sz="1400">
                <a:latin typeface="Avenir Next LT Pro"/>
              </a:rPr>
              <a:t> Peer-Support-Kurs </a:t>
            </a:r>
            <a:r>
              <a:rPr lang="en-US" sz="1400" err="1">
                <a:latin typeface="Avenir Next LT Pro"/>
              </a:rPr>
              <a:t>wurde</a:t>
            </a:r>
            <a:r>
              <a:rPr lang="en-US" sz="1400">
                <a:latin typeface="Avenir Next LT Pro"/>
              </a:rPr>
              <a:t> </a:t>
            </a:r>
            <a:r>
              <a:rPr lang="en-US" sz="1400" err="1">
                <a:latin typeface="Avenir Next LT Pro"/>
              </a:rPr>
              <a:t>erfolgreich</a:t>
            </a:r>
            <a:r>
              <a:rPr lang="en-US" sz="1400">
                <a:latin typeface="Avenir Next LT Pro"/>
              </a:rPr>
              <a:t> </a:t>
            </a:r>
            <a:r>
              <a:rPr lang="en-US" sz="1400" err="1">
                <a:latin typeface="Avenir Next LT Pro"/>
              </a:rPr>
              <a:t>durchgeführt</a:t>
            </a:r>
            <a:r>
              <a:rPr lang="en-US" sz="1400">
                <a:latin typeface="Avenir Next LT Pro"/>
              </a:rPr>
              <a:t>, um Wissen und </a:t>
            </a:r>
            <a:r>
              <a:rPr lang="en-US" sz="1400" err="1">
                <a:latin typeface="Avenir Next LT Pro"/>
              </a:rPr>
              <a:t>Fähigkeiten</a:t>
            </a:r>
            <a:r>
              <a:rPr lang="en-US" sz="1400">
                <a:latin typeface="Avenir Next LT Pro"/>
              </a:rPr>
              <a:t> </a:t>
            </a:r>
            <a:r>
              <a:rPr lang="en-US" sz="1400" err="1">
                <a:latin typeface="Avenir Next LT Pro"/>
              </a:rPr>
              <a:t>zu</a:t>
            </a:r>
            <a:r>
              <a:rPr lang="en-US" sz="1400">
                <a:latin typeface="Avenir Next LT Pro"/>
              </a:rPr>
              <a:t> </a:t>
            </a:r>
            <a:r>
              <a:rPr lang="en-US" sz="1400" err="1">
                <a:latin typeface="Avenir Next LT Pro"/>
              </a:rPr>
              <a:t>fördern</a:t>
            </a:r>
            <a:r>
              <a:rPr lang="en-US" sz="1400">
                <a:latin typeface="Avenir Next LT Pro"/>
              </a:rPr>
              <a:t>, es </a:t>
            </a:r>
            <a:r>
              <a:rPr lang="en-US" sz="1400" err="1">
                <a:latin typeface="Avenir Next LT Pro"/>
              </a:rPr>
              <a:t>waren</a:t>
            </a:r>
            <a:r>
              <a:rPr lang="en-US" sz="1400">
                <a:latin typeface="Avenir Next LT Pro"/>
              </a:rPr>
              <a:t> </a:t>
            </a:r>
            <a:r>
              <a:rPr lang="en-US" sz="1400" err="1">
                <a:latin typeface="Avenir Next LT Pro"/>
              </a:rPr>
              <a:t>aus</a:t>
            </a:r>
            <a:r>
              <a:rPr lang="en-US" sz="1400">
                <a:latin typeface="Avenir Next LT Pro"/>
              </a:rPr>
              <a:t> 4 </a:t>
            </a:r>
            <a:r>
              <a:rPr lang="en-US" sz="1400" err="1">
                <a:latin typeface="Avenir Next LT Pro"/>
              </a:rPr>
              <a:t>verschiedene</a:t>
            </a:r>
            <a:r>
              <a:rPr lang="en-US" sz="1400">
                <a:latin typeface="Avenir Next LT Pro"/>
              </a:rPr>
              <a:t> </a:t>
            </a:r>
            <a:r>
              <a:rPr lang="en-US" sz="1400" err="1">
                <a:latin typeface="Avenir Next LT Pro"/>
              </a:rPr>
              <a:t>Einrichtungen</a:t>
            </a:r>
            <a:r>
              <a:rPr lang="en-US" sz="1400">
                <a:latin typeface="Avenir Next LT Pro"/>
              </a:rPr>
              <a:t> und 13 TN. </a:t>
            </a:r>
            <a:r>
              <a:rPr lang="en-US" sz="1400" err="1">
                <a:latin typeface="Avenir Next LT Pro"/>
              </a:rPr>
              <a:t>Im</a:t>
            </a:r>
            <a:r>
              <a:rPr lang="en-US" sz="1400">
                <a:latin typeface="Avenir Next LT Pro"/>
              </a:rPr>
              <a:t> Kurs</a:t>
            </a:r>
            <a:endParaRPr lang="en-US" sz="1400"/>
          </a:p>
          <a:p>
            <a:pPr marL="0" indent="0">
              <a:spcBef>
                <a:spcPts val="2500"/>
              </a:spcBef>
              <a:buFont typeface="Arial" panose="020B0604020202020204" pitchFamily="34" charset="0"/>
              <a:buNone/>
            </a:pPr>
            <a:r>
              <a:rPr lang="en-US" sz="1400" b="1" err="1">
                <a:latin typeface="Avenir Next LT Pro"/>
              </a:rPr>
              <a:t>Ausbildung</a:t>
            </a:r>
            <a:r>
              <a:rPr lang="en-US" sz="1400" b="1">
                <a:latin typeface="Avenir Next LT Pro"/>
              </a:rPr>
              <a:t> in </a:t>
            </a:r>
            <a:r>
              <a:rPr lang="en-US" sz="1400" b="1" err="1">
                <a:latin typeface="Avenir Next LT Pro"/>
              </a:rPr>
              <a:t>Gesundheitsinstitutionen</a:t>
            </a:r>
            <a:endParaRPr lang="en-US" sz="1400" b="1">
              <a:latin typeface="Avenir Next LT Pro"/>
            </a:endParaRPr>
          </a:p>
          <a:p>
            <a:pPr marL="0" lvl="1"/>
            <a:r>
              <a:rPr lang="en-US" sz="1400">
                <a:latin typeface="Avenir Next LT Pro"/>
              </a:rPr>
              <a:t>Peers </a:t>
            </a:r>
            <a:r>
              <a:rPr lang="en-US" sz="1400" err="1">
                <a:latin typeface="Avenir Next LT Pro"/>
              </a:rPr>
              <a:t>werden</a:t>
            </a:r>
            <a:r>
              <a:rPr lang="en-US" sz="1400">
                <a:latin typeface="Avenir Next LT Pro"/>
              </a:rPr>
              <a:t> 2026 in der </a:t>
            </a:r>
            <a:r>
              <a:rPr lang="en-US" sz="1400" err="1">
                <a:latin typeface="Avenir Next LT Pro"/>
              </a:rPr>
              <a:t>Landesgesundheitsagentur</a:t>
            </a:r>
            <a:r>
              <a:rPr lang="en-US" sz="1400">
                <a:latin typeface="Avenir Next LT Pro"/>
              </a:rPr>
              <a:t> und </a:t>
            </a:r>
            <a:r>
              <a:rPr lang="en-US" sz="1400" err="1">
                <a:latin typeface="Avenir Next LT Pro"/>
              </a:rPr>
              <a:t>im</a:t>
            </a:r>
            <a:r>
              <a:rPr lang="en-US" sz="1400">
                <a:latin typeface="Avenir Next LT Pro"/>
              </a:rPr>
              <a:t> AKH Wien </a:t>
            </a:r>
            <a:r>
              <a:rPr lang="en-US" sz="1400" err="1">
                <a:latin typeface="Avenir Next LT Pro"/>
              </a:rPr>
              <a:t>ausgebildet</a:t>
            </a:r>
            <a:r>
              <a:rPr lang="en-US" sz="1400">
                <a:latin typeface="Avenir Next LT Pro"/>
              </a:rPr>
              <a:t>, die </a:t>
            </a:r>
            <a:r>
              <a:rPr lang="en-US" sz="1400" err="1">
                <a:latin typeface="Avenir Next LT Pro"/>
              </a:rPr>
              <a:t>bedeutende</a:t>
            </a:r>
            <a:r>
              <a:rPr lang="en-US" sz="1400">
                <a:latin typeface="Avenir Next LT Pro"/>
              </a:rPr>
              <a:t> </a:t>
            </a:r>
            <a:r>
              <a:rPr lang="en-US" sz="1400" err="1">
                <a:latin typeface="Avenir Next LT Pro"/>
              </a:rPr>
              <a:t>Gesundheitseinrichtungen</a:t>
            </a:r>
            <a:r>
              <a:rPr lang="en-US" sz="1400">
                <a:latin typeface="Avenir Next LT Pro"/>
              </a:rPr>
              <a:t> </a:t>
            </a:r>
            <a:r>
              <a:rPr lang="en-US" sz="1400" err="1">
                <a:latin typeface="Avenir Next LT Pro"/>
              </a:rPr>
              <a:t>sind</a:t>
            </a:r>
            <a:r>
              <a:rPr lang="en-US" sz="1400">
                <a:latin typeface="Avenir Next LT Pro"/>
              </a:rPr>
              <a:t>. - </a:t>
            </a:r>
            <a:r>
              <a:rPr lang="en-US" sz="1400" err="1">
                <a:latin typeface="Avenir Next LT Pro"/>
              </a:rPr>
              <a:t>dazu</a:t>
            </a:r>
            <a:r>
              <a:rPr lang="en-US" sz="1400">
                <a:latin typeface="Avenir Next LT Pro"/>
              </a:rPr>
              <a:t> </a:t>
            </a:r>
            <a:r>
              <a:rPr lang="en-US" sz="1400" err="1">
                <a:latin typeface="Avenir Next LT Pro"/>
              </a:rPr>
              <a:t>fanden</a:t>
            </a:r>
            <a:r>
              <a:rPr lang="en-US" sz="1400">
                <a:latin typeface="Avenir Next LT Pro"/>
              </a:rPr>
              <a:t> 2025 </a:t>
            </a:r>
            <a:r>
              <a:rPr lang="en-US" sz="1400" err="1">
                <a:latin typeface="Avenir Next LT Pro"/>
              </a:rPr>
              <a:t>viele</a:t>
            </a:r>
            <a:r>
              <a:rPr lang="en-US" sz="1400">
                <a:latin typeface="Avenir Next LT Pro"/>
              </a:rPr>
              <a:t> Termine und </a:t>
            </a:r>
            <a:r>
              <a:rPr lang="en-US" sz="1400" err="1">
                <a:latin typeface="Avenir Next LT Pro"/>
              </a:rPr>
              <a:t>Beratungsgespräche</a:t>
            </a:r>
            <a:r>
              <a:rPr lang="en-US" sz="1400">
                <a:latin typeface="Avenir Next LT Pro"/>
              </a:rPr>
              <a:t> </a:t>
            </a:r>
            <a:r>
              <a:rPr lang="en-US" sz="1400" err="1">
                <a:latin typeface="Avenir Next LT Pro"/>
              </a:rPr>
              <a:t>statt</a:t>
            </a:r>
            <a:r>
              <a:rPr lang="en-US" sz="1400">
                <a:latin typeface="Avenir Next LT Pro"/>
              </a:rPr>
              <a:t>. </a:t>
            </a:r>
          </a:p>
          <a:p>
            <a:pPr marL="0" indent="0">
              <a:spcBef>
                <a:spcPts val="2500"/>
              </a:spcBef>
              <a:buFont typeface="Arial" panose="020B0604020202020204" pitchFamily="34" charset="0"/>
              <a:buNone/>
            </a:pPr>
            <a:r>
              <a:rPr lang="en-US" sz="1400" b="1" err="1">
                <a:latin typeface="Avenir Next LT Pro"/>
              </a:rPr>
              <a:t>Nachhaltige</a:t>
            </a:r>
            <a:r>
              <a:rPr lang="en-US" sz="1400" b="1">
                <a:latin typeface="Avenir Next LT Pro"/>
              </a:rPr>
              <a:t> </a:t>
            </a:r>
            <a:r>
              <a:rPr lang="en-US" sz="1400" b="1" err="1">
                <a:latin typeface="Avenir Next LT Pro"/>
              </a:rPr>
              <a:t>Unterstützung</a:t>
            </a:r>
            <a:endParaRPr lang="en-US" sz="1400" b="1">
              <a:latin typeface="Avenir Next LT Pro"/>
            </a:endParaRPr>
          </a:p>
          <a:p>
            <a:pPr marL="0" lvl="1" indent="0">
              <a:buFont typeface="Arial" panose="020B0604020202020204" pitchFamily="34" charset="0"/>
              <a:buNone/>
            </a:pPr>
            <a:r>
              <a:rPr lang="en-US" sz="1400" err="1">
                <a:latin typeface="Avenir Next LT Pro"/>
              </a:rPr>
              <a:t>Diese</a:t>
            </a:r>
            <a:r>
              <a:rPr lang="en-US" sz="1400">
                <a:latin typeface="Avenir Next LT Pro"/>
              </a:rPr>
              <a:t> </a:t>
            </a:r>
            <a:r>
              <a:rPr lang="en-US" sz="1400" err="1">
                <a:latin typeface="Avenir Next LT Pro"/>
              </a:rPr>
              <a:t>Maßnahmen</a:t>
            </a:r>
            <a:r>
              <a:rPr lang="en-US" sz="1400">
                <a:latin typeface="Avenir Next LT Pro"/>
              </a:rPr>
              <a:t> </a:t>
            </a:r>
            <a:r>
              <a:rPr lang="en-US" sz="1400" err="1">
                <a:latin typeface="Avenir Next LT Pro"/>
              </a:rPr>
              <a:t>verbessern</a:t>
            </a:r>
            <a:r>
              <a:rPr lang="en-US" sz="1400">
                <a:latin typeface="Avenir Next LT Pro"/>
              </a:rPr>
              <a:t> </a:t>
            </a:r>
            <a:r>
              <a:rPr lang="en-US" sz="1400" err="1">
                <a:latin typeface="Avenir Next LT Pro"/>
              </a:rPr>
              <a:t>nachhaltig</a:t>
            </a:r>
            <a:r>
              <a:rPr lang="en-US" sz="1400">
                <a:latin typeface="Avenir Next LT Pro"/>
              </a:rPr>
              <a:t> die </a:t>
            </a:r>
            <a:r>
              <a:rPr lang="en-US" sz="1400" err="1">
                <a:latin typeface="Avenir Next LT Pro"/>
              </a:rPr>
              <a:t>Unterstützung</a:t>
            </a:r>
            <a:r>
              <a:rPr lang="en-US" sz="1400">
                <a:latin typeface="Avenir Next LT Pro"/>
              </a:rPr>
              <a:t> von </a:t>
            </a:r>
            <a:r>
              <a:rPr lang="en-US" sz="1400" err="1">
                <a:latin typeface="Avenir Next LT Pro"/>
              </a:rPr>
              <a:t>Fachkräften</a:t>
            </a:r>
            <a:r>
              <a:rPr lang="en-US" sz="1400">
                <a:latin typeface="Avenir Next LT Pro"/>
              </a:rPr>
              <a:t> </a:t>
            </a:r>
            <a:r>
              <a:rPr lang="en-US" sz="1400" err="1">
                <a:latin typeface="Avenir Next LT Pro"/>
              </a:rPr>
              <a:t>nach</a:t>
            </a:r>
            <a:r>
              <a:rPr lang="en-US" sz="1400">
                <a:latin typeface="Avenir Next LT Pro"/>
              </a:rPr>
              <a:t> </a:t>
            </a:r>
            <a:r>
              <a:rPr lang="en-US" sz="1400" err="1">
                <a:latin typeface="Avenir Next LT Pro"/>
              </a:rPr>
              <a:t>kritischen</a:t>
            </a:r>
            <a:r>
              <a:rPr lang="en-US" sz="1400">
                <a:latin typeface="Avenir Next LT Pro"/>
              </a:rPr>
              <a:t> </a:t>
            </a:r>
            <a:r>
              <a:rPr lang="en-US" sz="1400" err="1">
                <a:latin typeface="Avenir Next LT Pro"/>
              </a:rPr>
              <a:t>Ereignissen</a:t>
            </a:r>
            <a:r>
              <a:rPr lang="en-US" sz="1400">
                <a:latin typeface="Avenir Next LT Pro"/>
              </a:rPr>
              <a:t>.</a:t>
            </a:r>
          </a:p>
        </p:txBody>
      </p:sp>
      <p:sp>
        <p:nvSpPr>
          <p:cNvPr id="4" name="Title 3">
            <a:extLst>
              <a:ext uri="{FF2B5EF4-FFF2-40B4-BE49-F238E27FC236}">
                <a16:creationId xmlns:a16="http://schemas.microsoft.com/office/drawing/2014/main" id="{5E8F1EF2-0324-6902-6155-FD61A9FC2171}"/>
              </a:ext>
            </a:extLst>
          </p:cNvPr>
          <p:cNvSpPr>
            <a:spLocks noGrp="1"/>
          </p:cNvSpPr>
          <p:nvPr>
            <p:ph type="title"/>
          </p:nvPr>
        </p:nvSpPr>
        <p:spPr>
          <a:xfrm>
            <a:off x="612648" y="548639"/>
            <a:ext cx="4672584" cy="1453896"/>
          </a:xfrm>
        </p:spPr>
        <p:txBody>
          <a:bodyPr anchor="b">
            <a:normAutofit/>
          </a:bodyPr>
          <a:lstStyle/>
          <a:p>
            <a:r>
              <a:rPr lang="en-US" sz="3300"/>
              <a:t>Ausbildung und Implementierung</a:t>
            </a:r>
          </a:p>
        </p:txBody>
      </p:sp>
    </p:spTree>
    <p:extLst>
      <p:ext uri="{BB962C8B-B14F-4D97-AF65-F5344CB8AC3E}">
        <p14:creationId xmlns:p14="http://schemas.microsoft.com/office/powerpoint/2010/main" val="4128116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84AD79-B4B3-1F7A-4910-6EA543E3D675}"/>
              </a:ext>
            </a:extLst>
          </p:cNvPr>
          <p:cNvSpPr>
            <a:spLocks noGrp="1"/>
          </p:cNvSpPr>
          <p:nvPr>
            <p:ph type="ctrTitle"/>
          </p:nvPr>
        </p:nvSpPr>
        <p:spPr>
          <a:xfrm>
            <a:off x="987552" y="301752"/>
            <a:ext cx="4654296" cy="6263640"/>
          </a:xfrm>
        </p:spPr>
        <p:txBody>
          <a:bodyPr anchor="ctr">
            <a:normAutofit/>
          </a:bodyPr>
          <a:lstStyle/>
          <a:p>
            <a:r>
              <a:rPr lang="en-US"/>
              <a:t>Forschung und Studien</a:t>
            </a:r>
          </a:p>
        </p:txBody>
      </p:sp>
    </p:spTree>
    <p:extLst>
      <p:ext uri="{BB962C8B-B14F-4D97-AF65-F5344CB8AC3E}">
        <p14:creationId xmlns:p14="http://schemas.microsoft.com/office/powerpoint/2010/main" val="1937747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97A30-9237-BE01-FBE5-BB41D21702C5}"/>
              </a:ext>
            </a:extLst>
          </p:cNvPr>
          <p:cNvSpPr>
            <a:spLocks noGrp="1"/>
          </p:cNvSpPr>
          <p:nvPr>
            <p:ph type="title"/>
          </p:nvPr>
        </p:nvSpPr>
        <p:spPr>
          <a:xfrm>
            <a:off x="612648" y="664108"/>
            <a:ext cx="8467558" cy="1554480"/>
          </a:xfrm>
        </p:spPr>
        <p:txBody>
          <a:bodyPr anchor="b">
            <a:normAutofit/>
          </a:bodyPr>
          <a:lstStyle/>
          <a:p>
            <a:r>
              <a:rPr lang="en-US"/>
              <a:t>SeViD-Studien</a:t>
            </a:r>
          </a:p>
        </p:txBody>
      </p:sp>
      <p:graphicFrame>
        <p:nvGraphicFramePr>
          <p:cNvPr id="4" name="Content Placeholder 3">
            <a:extLst>
              <a:ext uri="{FF2B5EF4-FFF2-40B4-BE49-F238E27FC236}">
                <a16:creationId xmlns:a16="http://schemas.microsoft.com/office/drawing/2014/main" id="{C0A5B5A8-8936-4EE0-B93D-2F5B12BA133D}"/>
              </a:ext>
            </a:extLst>
          </p:cNvPr>
          <p:cNvGraphicFramePr>
            <a:graphicFrameLocks noGrp="1"/>
          </p:cNvGraphicFramePr>
          <p:nvPr>
            <p:ph sz="quarter" idx="13"/>
            <p:extLst>
              <p:ext uri="{D42A27DB-BD31-4B8C-83A1-F6EECF244321}">
                <p14:modId xmlns:p14="http://schemas.microsoft.com/office/powerpoint/2010/main" val="158065291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12648" y="2743200"/>
          <a:ext cx="8467558" cy="3474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0818552"/>
      </p:ext>
    </p:extLst>
  </p:cSld>
  <p:clrMapOvr>
    <a:masterClrMapping/>
  </p:clrMapOvr>
  <p:transition>
    <p:fade/>
  </p:transition>
</p:sld>
</file>

<file path=ppt/theme/theme1.xml><?xml version="1.0" encoding="utf-8"?>
<a:theme xmlns:a="http://schemas.openxmlformats.org/drawingml/2006/main" name="Frost">
  <a:themeElements>
    <a:clrScheme name="Frosty Design">
      <a:dk1>
        <a:srgbClr val="000000"/>
      </a:dk1>
      <a:lt1>
        <a:srgbClr val="FFFFFF"/>
      </a:lt1>
      <a:dk2>
        <a:srgbClr val="0B2627"/>
      </a:dk2>
      <a:lt2>
        <a:srgbClr val="DAE3E3"/>
      </a:lt2>
      <a:accent1>
        <a:srgbClr val="757E36"/>
      </a:accent1>
      <a:accent2>
        <a:srgbClr val="B494C2"/>
      </a:accent2>
      <a:accent3>
        <a:srgbClr val="8FA2A3"/>
      </a:accent3>
      <a:accent4>
        <a:srgbClr val="CE7F00"/>
      </a:accent4>
      <a:accent5>
        <a:srgbClr val="D15928"/>
      </a:accent5>
      <a:accent6>
        <a:srgbClr val="B7836F"/>
      </a:accent6>
      <a:hlink>
        <a:srgbClr val="467886"/>
      </a:hlink>
      <a:folHlink>
        <a:srgbClr val="96607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 id="{F7962472-4894-2242-8559-EEEFE6DAC5B8}" vid="{7B30C4B7-1D9C-1C40-8BD3-531C9F5E06DD}"/>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b817b00b-f121-400f-976b-40959b1c7d14" xsi:nil="true"/>
    <lcf76f155ced4ddcb4097134ff3c332f xmlns="324d2b90-11f2-4fdf-990a-54fa46247cf8">
      <Terms xmlns="http://schemas.microsoft.com/office/infopath/2007/PartnerControls"/>
    </lcf76f155ced4ddcb4097134ff3c332f>
    <ThemeID xmlns="324d2b90-11f2-4fdf-990a-54fa46247cf8" xsi:nil="true"/>
    <SessionID xmlns="324d2b90-11f2-4fdf-990a-54fa46247cf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B4D63BEF6CE74A98DE71B79A4EFA2E" ma:contentTypeVersion="39" ma:contentTypeDescription="Create a new document." ma:contentTypeScope="" ma:versionID="7cd33766ae37bc020c6feee22e439f0a">
  <xsd:schema xmlns:xsd="http://www.w3.org/2001/XMLSchema" xmlns:xs="http://www.w3.org/2001/XMLSchema" xmlns:p="http://schemas.microsoft.com/office/2006/metadata/properties" xmlns:ns1="http://schemas.microsoft.com/sharepoint/v3" xmlns:ns2="324d2b90-11f2-4fdf-990a-54fa46247cf8" xmlns:ns3="b817b00b-f121-400f-976b-40959b1c7d14" targetNamespace="http://schemas.microsoft.com/office/2006/metadata/properties" ma:root="true" ma:fieldsID="660e4b43d8eb9c1b699934af2b892cbb" ns1:_="" ns2:_="" ns3:_="">
    <xsd:import namespace="http://schemas.microsoft.com/sharepoint/v3"/>
    <xsd:import namespace="324d2b90-11f2-4fdf-990a-54fa46247cf8"/>
    <xsd:import namespace="b817b00b-f121-400f-976b-40959b1c7d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3:SharedWithUsers" minOccurs="0"/>
                <xsd:element ref="ns3:SharedWithDetails" minOccurs="0"/>
                <xsd:element ref="ns2:SessionID" minOccurs="0"/>
                <xsd:element ref="ns2:ThemeID" minOccurs="0"/>
                <xsd:element ref="ns2:MediaServiceBilling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d2b90-11f2-4fdf-990a-54fa46247c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SessionID" ma:index="16" nillable="true" ma:displayName="Session ID" ma:format="Dropdown" ma:internalName="SessionID">
      <xsd:simpleType>
        <xsd:restriction base="dms:Text">
          <xsd:maxLength value="255"/>
        </xsd:restriction>
      </xsd:simpleType>
    </xsd:element>
    <xsd:element name="ThemeID" ma:index="17" nillable="true" ma:displayName="ThemeID" ma:format="Dropdown" ma:internalName="ThemeID">
      <xsd:simpleType>
        <xsd:restriction base="dms:Text">
          <xsd:maxLength value="255"/>
        </xsd:restriction>
      </xsd:simpleType>
    </xsd:element>
    <xsd:element name="MediaServiceBillingMetadata" ma:index="18" nillable="true" ma:displayName="MediaServiceBillingMetadata" ma:hidden="true" ma:internalName="MediaServiceBillingMetadata"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17b00b-f121-400f-976b-40959b1c7d1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7dac1a7-ed5b-4681-ab90-166fc923ebde}" ma:internalName="TaxCatchAll" ma:showField="CatchAllData" ma:web="b817b00b-f121-400f-976b-40959b1c7d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9EF991-9D19-4143-A79E-DB590F5645E7}">
  <ds:schemaRefs>
    <ds:schemaRef ds:uri="http://schemas.microsoft.com/sharepoint/v3/contenttype/forms"/>
  </ds:schemaRefs>
</ds:datastoreItem>
</file>

<file path=customXml/itemProps2.xml><?xml version="1.0" encoding="utf-8"?>
<ds:datastoreItem xmlns:ds="http://schemas.openxmlformats.org/officeDocument/2006/customXml" ds:itemID="{9B7C1610-DF62-4277-9A69-02D710CB9DB0}">
  <ds:schemaRefs>
    <ds:schemaRef ds:uri="230e9df3-be65-4c73-a93b-d1236ebd677e"/>
    <ds:schemaRef ds:uri="324d2b90-11f2-4fdf-990a-54fa46247cf8"/>
    <ds:schemaRef ds:uri="71af3243-3dd4-4a8d-8c0d-dd76da1f02a5"/>
    <ds:schemaRef ds:uri="b817b00b-f121-400f-976b-40959b1c7d14"/>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17F263C2-3A01-4630-9579-99D231727AC4}">
  <ds:schemaRefs>
    <ds:schemaRef ds:uri="324d2b90-11f2-4fdf-990a-54fa46247cf8"/>
    <ds:schemaRef ds:uri="b817b00b-f121-400f-976b-40959b1c7d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7867195-f2b8-4ac2-b0b6-6bb73cb33afc}" enabled="1" method="Privilege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Frost</Template>
  <TotalTime>0</TotalTime>
  <Words>2223</Words>
  <Application>Microsoft Office PowerPoint</Application>
  <PresentationFormat>Breitbild</PresentationFormat>
  <Paragraphs>136</Paragraphs>
  <Slides>22</Slides>
  <Notes>22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Batang</vt:lpstr>
      <vt:lpstr>Aptos</vt:lpstr>
      <vt:lpstr>Arial</vt:lpstr>
      <vt:lpstr>Avenir Next LT Pro</vt:lpstr>
      <vt:lpstr>Raleway</vt:lpstr>
      <vt:lpstr>Frost</vt:lpstr>
      <vt:lpstr>Tätigkeitsbericht 2025 – Verein Second Victim</vt:lpstr>
      <vt:lpstr>Vorwort</vt:lpstr>
      <vt:lpstr>Einleitung und Jahresrückblick</vt:lpstr>
      <vt:lpstr>Organisatorische Weiterentwicklung</vt:lpstr>
      <vt:lpstr>Strukturierung und Ausbau</vt:lpstr>
      <vt:lpstr>Peer-Support und Ausbildung</vt:lpstr>
      <vt:lpstr>Ausbildung und Implementierung</vt:lpstr>
      <vt:lpstr>Forschung und Studien</vt:lpstr>
      <vt:lpstr>SeViD-Studien</vt:lpstr>
      <vt:lpstr>18 (&gt;1/Monat)Veranstaltungen und Aktivitäten</vt:lpstr>
      <vt:lpstr>PowerPoint-Präsentation</vt:lpstr>
      <vt:lpstr>23. Januar um 13:30 Sozialpsychiatrisches Kolloquium an der klinischen Abteilung für Sozialpsychiatrie, AKH Wien 11. Februar um 7:30 PEER - Morgenvorlesung der Universitätsklinik für Frauenheilkunde 13. März um 8:00HEALTH MAKERS FESTIVAL Lumia Krieau 244, Wien, Wien, Austria 24. März um 14:00 Second Victim - Interdisziplinärer Palliativlehrgang Kardinal König Haus Kardinal-König-Platz 3, Wien, Wien, Austria 8. April um 13:30 Das Second Victim Phänomen - online 24. April - 25. April PEER Ausbildung - Second Victim NEST 13 Speisinger Straße 111, Wien, Wien, Austria 14.Mai 2025 Second Victim Aktionstag, Mai 2025- Einladung https://www.meduniwien.ac.at/web/ueber-uns/events/2025/aktionstag-second-victim/ 24. Juni PEER Ausbildung 3. Tag - Second Victim 7. September um 8:00  Plattform Primärversorgung PEER-Support bei schwerwiegenden Ereignissen (interne VA) 23. September um 13:00 Das Second Victim Phänomen - Landesklinikum Zwettl (intern) 13. Oktober um 9:00 Workshop Second Victim – Fachinput &amp; Praxisreflexion – intern St. Josef Krankenhaus Wien  15. Oktober um 13:00 Das Second Victim Phänomen - KH der Barmherzigen Brüder (intern) 16. Oktober um 19:00 Webinar - PEER Ausbildung mit PSU-Akut e.V. 25. Oktober um 10:00 München, Symposium PSU Akut- Keynote  5. November um 19:00 Second Victim Präventionsvortrag in Linz (intern) 7. November um 17:00 2. Termin Webinar - PEER Ausbildung mit PSU-Akut e.V. 10. November um 17:00 ASQS-Talk: Das Second Victim Phänomen - Herausforderungen und Lösungen für das Gesundheitswesen 18. November um 10:00 Second Victim Präventionsvortrag beim Treffen leitender Physiotherapeut*innen Österreichs (intern) 21. November um 9:00 Second Aid - Symposium Ringturm Wiener Städtische Schottenring 30, Wien, Austria 27. November um 8:00 - 29. November um 17:00 55. Kongress für Allgemeinmedizin - Graz 2x 3h Workshop  </vt:lpstr>
      <vt:lpstr>Am 14. Mai 2025 fand im Van Swieten Saal der MedUni Wien unser 4. Aktionstag zum Thema Second Victim statt, in Kooperation mit der österreichischen Plattform Patient:innensicherheit, dem Wiener Gesundheitsverbund und der MedUni Wien. Die MedUni stellte uns Räumlichkeiten, Technik und Catering zur Verfügung: Herzlichen Dank!  Inhaltliche Schwerpunkte eröffnet wurde der Tag durch Verena Nikolai, Eva Potura und Brigitte Ettl, die die Bedeutung des Themas für ein sicheres und menschliches Gesundheitssystem betonten. Hannah Rosner präsentierte Ergebnisse der SeVid-studien: Belastungen durch kritische Ereignisse und Aggression im klinischen Alltag sind hoch; Peer-Support wirkt unterstützend und kann langfristig auch ökonomische Vorteile bringen. Marlene Sator zeigte die Rolle guter Kommunikation als Schutzfaktor für Patient:innen und Gesundheitsberufe. Sabine Eder beleuchtete Deeskalation &amp; Aggressionsmanagement als zentrale Prävention gegen Second-Victim-Belastungen. Einen sehr praxisnahen Einblick boten Herbert Huscsava und Gloria Fuchs zur Einführung eines peer-systems am UK Tulln, trotz struktureller Hürden ein wertvoller Beitrag zur Mitarbeitendenunterstützung. Eva Schaden stellte die Bedeutung klinischer Ethikberatung vor und thematisierte Entscheidungen in Grenzsituationen („wann ist genug genug?“). Zum Abschluss las Martin Rümmele aus „krank gespart“ und reflektierte strukturelle Rahmenbedingungen, die Second Victims begünstigen.  Interaktive Atmosphäre Das Publikum beteiligte sich intensiv, zahlreiche Fragen via Slido und lebhafte Diskussionen zeigten die hohe Relevanz des Themas. Die Pausen wurden für regen fachlichen Austausch genutzt. Gudrun Steininger führte souverän und empathisch durch den Tag.  </vt:lpstr>
      <vt:lpstr>Am 21. November fand im Ringturm unser erstes eigenes Symposium statt, ermöglicht durch den Wiener Städtischen Versicherungsverein (Location &amp; Verpflegung) sowie Cirsmedical als weiteren Sponsor. Der Saal war pünktlich um 9:00 Uhr gefüllt, und Martina Mayr führte souverän durch das Programm. Den Auftakt machte Eva Potura mit einer Frage, die die Relevanz des Themas sofort sichtbar machte: „Wer war im Berufsalltag schon einmal von belastenden Ereignissen betroffen oder überfordert?“ Fast alle der rund 70 Anwesenden standen auf. Herbert Huscsava teilte anschließend seine persönliche Erfahrung als Second Victim, ein bewegender Einblick in die Realität vieler Gesundheitsberufe.  Ein besonderer Höhepunkt war die RESCUE-Zertifikatsverleihung: Die Klinik Hitzing erreichte das Advanced Level. Prof. Reinhard Strametz überreichte das Zertifikat, zur großen, völlig überraschenden Freude des Teams. Weitere Beiträge kamen von Barbara Zimatschek, die die Zusammenarbeit mit PSU-Akut e.V. vorstellte, und von Reinhard Strametz, dessen Vortrag eindrucksvoll zeigte, dass Peer Support sowohl menschlich als auch ökonomisch sinnvoll ist.  Am Nachmittag sorgten Jessica und Bea (Arts for Health) für ein besonderes Erlebnis: Operngesang, Atemtechniken und gemeinsames Singen lockerten den Tag spürbar auf und zeigten, wie kreativ Gesundheitsförderung sein kann. Ingo Vogl kombinierte in seinem Beitrag zu „25 Jahre nach Kaprun“ Ernsthaftigkeit mit Kabarett und unterstrich die Rolle von Humor in Krisen. Sabine Fürst thematisierte Vereinsarbeit, Fallbegleitung und den steigenden Druck auf Hebammen, bevor Barbara Sitter die Bedeutung ethischer Entscheidungsfindung im klinischen Alltag präsentierte. Abgerundet wurde der Tag durch ein Live-Szenario zum Stressmanagement, gespielt von Barbara Sitter und Andrea Berthold, moderiert von Eva Potura und Patrick Mocker. Der Abend klang bei einer kleinen Weihnachtsfeier aus.   Unser Dank gilt allen Vortragenden und Teilnehmer:innen sowie besonders: Wiener Städtischer Versicherungsverein (Hauptsponsor) Cirsmedical (Sponsor) </vt:lpstr>
      <vt:lpstr>Kooperationen und Partnerschaften</vt:lpstr>
      <vt:lpstr>Partner und Sponsoren</vt:lpstr>
      <vt:lpstr>Outreach 23 social Media Posts, mehr als 1000 Drucksorten</vt:lpstr>
      <vt:lpstr>Und FollowerZahl 2025 verdoppelt</vt:lpstr>
      <vt:lpstr>Drucksorten</vt:lpstr>
      <vt:lpstr>Drucksorten</vt:lpstr>
      <vt:lpstr>Ausblick 2026</vt:lpstr>
      <vt:lpstr>Zukünftige Projekte und Ziele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Niyna Spellman</dc:creator>
  <cp:lastModifiedBy>Ella Höltinger</cp:lastModifiedBy>
  <cp:revision>64</cp:revision>
  <dcterms:created xsi:type="dcterms:W3CDTF">2024-06-26T20:20:27Z</dcterms:created>
  <dcterms:modified xsi:type="dcterms:W3CDTF">2025-11-28T10:11:44Z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0x010100CAB4D63BEF6CE74A98DE71B79A4EFA2E</vt:lpwstr>
  </property>
  <property fmtid="{D5CDD505-2E9C-101B-9397-08002B2CF9AE}" pid="3" name="MediaServiceImageTags">
    <vt:lpwstr/>
  </property>
</Properties>
</file>